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08" r:id="rId2"/>
    <p:sldId id="299" r:id="rId3"/>
    <p:sldId id="304" r:id="rId4"/>
    <p:sldId id="257" r:id="rId5"/>
    <p:sldId id="258" r:id="rId6"/>
    <p:sldId id="290" r:id="rId7"/>
    <p:sldId id="291" r:id="rId8"/>
    <p:sldId id="292" r:id="rId9"/>
    <p:sldId id="301" r:id="rId10"/>
    <p:sldId id="303" r:id="rId11"/>
    <p:sldId id="270" r:id="rId12"/>
    <p:sldId id="307" r:id="rId13"/>
    <p:sldId id="278" r:id="rId14"/>
    <p:sldId id="282" r:id="rId15"/>
    <p:sldId id="300" r:id="rId16"/>
    <p:sldId id="273" r:id="rId17"/>
    <p:sldId id="274" r:id="rId18"/>
    <p:sldId id="285" r:id="rId19"/>
    <p:sldId id="305" r:id="rId20"/>
    <p:sldId id="306" r:id="rId21"/>
    <p:sldId id="284" r:id="rId22"/>
    <p:sldId id="276" r:id="rId23"/>
    <p:sldId id="261" r:id="rId24"/>
    <p:sldId id="269" r:id="rId25"/>
    <p:sldId id="263" r:id="rId26"/>
    <p:sldId id="264" r:id="rId27"/>
    <p:sldId id="260" r:id="rId28"/>
    <p:sldId id="265" r:id="rId29"/>
    <p:sldId id="267" r:id="rId30"/>
    <p:sldId id="266" r:id="rId31"/>
    <p:sldId id="271" r:id="rId32"/>
    <p:sldId id="277" r:id="rId33"/>
    <p:sldId id="279" r:id="rId34"/>
    <p:sldId id="268" r:id="rId35"/>
    <p:sldId id="280" r:id="rId36"/>
    <p:sldId id="281" r:id="rId37"/>
    <p:sldId id="287" r:id="rId38"/>
    <p:sldId id="288" r:id="rId39"/>
    <p:sldId id="302" r:id="rId40"/>
    <p:sldId id="309" r:id="rId41"/>
    <p:sldId id="310" r:id="rId42"/>
    <p:sldId id="311" r:id="rId43"/>
    <p:sldId id="312" r:id="rId44"/>
    <p:sldId id="313" r:id="rId45"/>
    <p:sldId id="314" r:id="rId46"/>
    <p:sldId id="275" r:id="rId47"/>
    <p:sldId id="298" r:id="rId48"/>
    <p:sldId id="294" r:id="rId49"/>
    <p:sldId id="295" r:id="rId50"/>
    <p:sldId id="296" r:id="rId51"/>
    <p:sldId id="297" r:id="rId5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A14E4C-6B9B-4C89-8711-5BC3C5C1C681}">
          <p14:sldIdLst>
            <p14:sldId id="308"/>
            <p14:sldId id="299"/>
          </p14:sldIdLst>
        </p14:section>
        <p14:section name="Hardware" id="{783EE5CF-E109-4543-BBF7-858A6AE3AC54}">
          <p14:sldIdLst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07"/>
            <p14:sldId id="278"/>
            <p14:sldId id="282"/>
            <p14:sldId id="300"/>
            <p14:sldId id="273"/>
            <p14:sldId id="274"/>
            <p14:sldId id="285"/>
            <p14:sldId id="305"/>
            <p14:sldId id="306"/>
          </p14:sldIdLst>
        </p14:section>
        <p14:section name="Micro Instructions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4472C4"/>
    <a:srgbClr val="FF0000"/>
    <a:srgbClr val="BDD7EE"/>
    <a:srgbClr val="7030A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1E60C3-B896-4997-918E-019834190050}" v="6" dt="2022-08-29T21:54:54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>
        <p:scale>
          <a:sx n="121" d="100"/>
          <a:sy n="121" d="100"/>
        </p:scale>
        <p:origin x="40" y="-68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CDAD63D6-9DFC-49F1-B42C-0A97A6F6B0A5}"/>
    <pc:docChg chg="modSld">
      <pc:chgData name="Ron Keidar" userId="bd522e22234dfd79" providerId="LiveId" clId="{CDAD63D6-9DFC-49F1-B42C-0A97A6F6B0A5}" dt="2022-06-25T20:30:42.248" v="24" actId="20577"/>
      <pc:docMkLst>
        <pc:docMk/>
      </pc:docMkLst>
      <pc:sldChg chg="modSp mod">
        <pc:chgData name="Ron Keidar" userId="bd522e22234dfd79" providerId="LiveId" clId="{CDAD63D6-9DFC-49F1-B42C-0A97A6F6B0A5}" dt="2022-06-25T20:30:42.248" v="24" actId="20577"/>
        <pc:sldMkLst>
          <pc:docMk/>
          <pc:sldMk cId="2509154859" sldId="288"/>
        </pc:sldMkLst>
        <pc:spChg chg="mod">
          <ac:chgData name="Ron Keidar" userId="bd522e22234dfd79" providerId="LiveId" clId="{CDAD63D6-9DFC-49F1-B42C-0A97A6F6B0A5}" dt="2022-06-25T20:30:42.248" v="24" actId="20577"/>
          <ac:spMkLst>
            <pc:docMk/>
            <pc:sldMk cId="2509154859" sldId="288"/>
            <ac:spMk id="10" creationId="{EB1AADA8-3F5D-1E95-C0F5-9407CE2D0472}"/>
          </ac:spMkLst>
        </pc:spChg>
      </pc:sldChg>
    </pc:docChg>
  </pc:docChgLst>
  <pc:docChgLst>
    <pc:chgData name="Ron Keidar" userId="bd522e22234dfd79" providerId="LiveId" clId="{56058D96-654D-4CDF-AD30-EDF8B7ECEB47}"/>
    <pc:docChg chg="undo redo custSel addSld delSld modSld modSection">
      <pc:chgData name="Ron Keidar" userId="bd522e22234dfd79" providerId="LiveId" clId="{56058D96-654D-4CDF-AD30-EDF8B7ECEB47}" dt="2022-06-09T04:14:02.575" v="6238" actId="1076"/>
      <pc:docMkLst>
        <pc:docMk/>
      </pc:docMkLst>
      <pc:sldChg chg="addSp modSp mod">
        <pc:chgData name="Ron Keidar" userId="bd522e22234dfd79" providerId="LiveId" clId="{56058D96-654D-4CDF-AD30-EDF8B7ECEB47}" dt="2022-06-03T05:25:53.940" v="2345"/>
        <pc:sldMkLst>
          <pc:docMk/>
          <pc:sldMk cId="2196176356" sldId="257"/>
        </pc:sldMkLst>
        <pc:spChg chg="mod">
          <ac:chgData name="Ron Keidar" userId="bd522e22234dfd79" providerId="LiveId" clId="{56058D96-654D-4CDF-AD30-EDF8B7ECEB47}" dt="2022-06-03T05:23:10.991" v="2314"/>
          <ac:spMkLst>
            <pc:docMk/>
            <pc:sldMk cId="2196176356" sldId="257"/>
            <ac:spMk id="314" creationId="{49881FDC-8E26-6979-9776-605BE6811772}"/>
          </ac:spMkLst>
        </pc:spChg>
        <pc:spChg chg="add mod">
          <ac:chgData name="Ron Keidar" userId="bd522e22234dfd79" providerId="LiveId" clId="{56058D96-654D-4CDF-AD30-EDF8B7ECEB47}" dt="2022-06-03T05:25:53.940" v="2345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56058D96-654D-4CDF-AD30-EDF8B7ECEB47}" dt="2022-06-03T05:25:32.204" v="2340" actId="1076"/>
          <ac:grpSpMkLst>
            <pc:docMk/>
            <pc:sldMk cId="2196176356" sldId="257"/>
            <ac:grpSpMk id="3" creationId="{6D3BBCE6-CA13-4044-B3AA-06525BB04B50}"/>
          </ac:grpSpMkLst>
        </pc:grpChg>
        <pc:grpChg chg="add mod">
          <ac:chgData name="Ron Keidar" userId="bd522e22234dfd79" providerId="LiveId" clId="{56058D96-654D-4CDF-AD30-EDF8B7ECEB47}" dt="2022-06-03T05:23:00.953" v="2313" actId="1037"/>
          <ac:grpSpMkLst>
            <pc:docMk/>
            <pc:sldMk cId="2196176356" sldId="257"/>
            <ac:grpSpMk id="313" creationId="{829B7EF8-8D79-115A-FE7E-9288A4FA53DA}"/>
          </ac:grpSpMkLst>
        </pc:grpChg>
        <pc:cxnChg chg="mod">
          <ac:chgData name="Ron Keidar" userId="bd522e22234dfd79" providerId="LiveId" clId="{56058D96-654D-4CDF-AD30-EDF8B7ECEB47}" dt="2022-06-03T05:22:31.168" v="2275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56058D96-654D-4CDF-AD30-EDF8B7ECEB47}" dt="2022-06-06T04:41:31.538" v="5145" actId="1036"/>
        <pc:sldMkLst>
          <pc:docMk/>
          <pc:sldMk cId="2109759365" sldId="258"/>
        </pc:sldMkLst>
        <pc:grpChg chg="mod">
          <ac:chgData name="Ron Keidar" userId="bd522e22234dfd79" providerId="LiveId" clId="{56058D96-654D-4CDF-AD30-EDF8B7ECEB47}" dt="2022-06-06T04:41:31.538" v="5145" actId="1036"/>
          <ac:grpSpMkLst>
            <pc:docMk/>
            <pc:sldMk cId="2109759365" sldId="258"/>
            <ac:grpSpMk id="38" creationId="{0FBD0549-69A7-48A0-BA7C-F187329B5DA8}"/>
          </ac:grpSpMkLst>
        </pc:grp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56058D96-654D-4CDF-AD30-EDF8B7ECEB47}" dt="2022-06-06T04:41:31.538" v="5145" actId="1036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56058D96-654D-4CDF-AD30-EDF8B7ECEB47}" dt="2022-06-06T04:41:31.538" v="5145" actId="1036"/>
          <ac:cxnSpMkLst>
            <pc:docMk/>
            <pc:sldMk cId="2109759365" sldId="258"/>
            <ac:cxnSpMk id="68" creationId="{5D625DB4-8705-41D1-AA59-EEE9C6A3B064}"/>
          </ac:cxnSpMkLst>
        </pc:cxnChg>
      </pc:sldChg>
      <pc:sldChg chg="addSp modSp mod">
        <pc:chgData name="Ron Keidar" userId="bd522e22234dfd79" providerId="LiveId" clId="{56058D96-654D-4CDF-AD30-EDF8B7ECEB47}" dt="2022-05-22T18:20:47.069" v="315" actId="20577"/>
        <pc:sldMkLst>
          <pc:docMk/>
          <pc:sldMk cId="3771103282" sldId="263"/>
        </pc:sldMkLst>
        <pc:spChg chg="add mod">
          <ac:chgData name="Ron Keidar" userId="bd522e22234dfd79" providerId="LiveId" clId="{56058D96-654D-4CDF-AD30-EDF8B7ECEB47}" dt="2022-05-22T18:20:47.069" v="315" actId="20577"/>
          <ac:spMkLst>
            <pc:docMk/>
            <pc:sldMk cId="3771103282" sldId="263"/>
            <ac:spMk id="6" creationId="{3B26FF26-B6A0-14B5-14B4-795A966BECF5}"/>
          </ac:spMkLst>
        </pc:spChg>
      </pc:sldChg>
      <pc:sldChg chg="addSp modSp mod">
        <pc:chgData name="Ron Keidar" userId="bd522e22234dfd79" providerId="LiveId" clId="{56058D96-654D-4CDF-AD30-EDF8B7ECEB47}" dt="2022-05-22T18:20:57.583" v="332" actId="20577"/>
        <pc:sldMkLst>
          <pc:docMk/>
          <pc:sldMk cId="2771695062" sldId="264"/>
        </pc:sldMkLst>
        <pc:spChg chg="add mod">
          <ac:chgData name="Ron Keidar" userId="bd522e22234dfd79" providerId="LiveId" clId="{56058D96-654D-4CDF-AD30-EDF8B7ECEB47}" dt="2022-05-22T18:20:57.583" v="332" actId="20577"/>
          <ac:spMkLst>
            <pc:docMk/>
            <pc:sldMk cId="2771695062" sldId="264"/>
            <ac:spMk id="7" creationId="{759C7ACD-6C1D-AB6C-C89B-502D964366F9}"/>
          </ac:spMkLst>
        </pc:spChg>
      </pc:sldChg>
      <pc:sldChg chg="addSp modSp mod">
        <pc:chgData name="Ron Keidar" userId="bd522e22234dfd79" providerId="LiveId" clId="{56058D96-654D-4CDF-AD30-EDF8B7ECEB47}" dt="2022-05-22T18:21:34.507" v="346" actId="6549"/>
        <pc:sldMkLst>
          <pc:docMk/>
          <pc:sldMk cId="3793141647" sldId="265"/>
        </pc:sldMkLst>
        <pc:spChg chg="add mod">
          <ac:chgData name="Ron Keidar" userId="bd522e22234dfd79" providerId="LiveId" clId="{56058D96-654D-4CDF-AD30-EDF8B7ECEB47}" dt="2022-05-22T18:21:34.507" v="346" actId="6549"/>
          <ac:spMkLst>
            <pc:docMk/>
            <pc:sldMk cId="3793141647" sldId="265"/>
            <ac:spMk id="10" creationId="{F662345A-68AE-69A8-FFFE-5EB648CC51A4}"/>
          </ac:spMkLst>
        </pc:spChg>
      </pc:sldChg>
      <pc:sldChg chg="addSp modSp mod">
        <pc:chgData name="Ron Keidar" userId="bd522e22234dfd79" providerId="LiveId" clId="{56058D96-654D-4CDF-AD30-EDF8B7ECEB47}" dt="2022-05-22T18:22:53.050" v="358" actId="6549"/>
        <pc:sldMkLst>
          <pc:docMk/>
          <pc:sldMk cId="3723038699" sldId="266"/>
        </pc:sldMkLst>
        <pc:spChg chg="add mod">
          <ac:chgData name="Ron Keidar" userId="bd522e22234dfd79" providerId="LiveId" clId="{56058D96-654D-4CDF-AD30-EDF8B7ECEB47}" dt="2022-05-22T18:22:53.050" v="358" actId="6549"/>
          <ac:spMkLst>
            <pc:docMk/>
            <pc:sldMk cId="3723038699" sldId="266"/>
            <ac:spMk id="12" creationId="{9C5E7998-712A-8C03-4C81-D15223579C4F}"/>
          </ac:spMkLst>
        </pc:spChg>
      </pc:sldChg>
      <pc:sldChg chg="addSp modSp mod">
        <pc:chgData name="Ron Keidar" userId="bd522e22234dfd79" providerId="LiveId" clId="{56058D96-654D-4CDF-AD30-EDF8B7ECEB47}" dt="2022-05-22T18:20:27.023" v="311" actId="20577"/>
        <pc:sldMkLst>
          <pc:docMk/>
          <pc:sldMk cId="813310783" sldId="267"/>
        </pc:sldMkLst>
        <pc:spChg chg="add mod">
          <ac:chgData name="Ron Keidar" userId="bd522e22234dfd79" providerId="LiveId" clId="{56058D96-654D-4CDF-AD30-EDF8B7ECEB47}" dt="2022-05-22T18:20:27.023" v="311" actId="20577"/>
          <ac:spMkLst>
            <pc:docMk/>
            <pc:sldMk cId="813310783" sldId="267"/>
            <ac:spMk id="12" creationId="{3A6FA834-590C-81A3-1CD6-7C9383585B3D}"/>
          </ac:spMkLst>
        </pc:spChg>
      </pc:sldChg>
      <pc:sldChg chg="addSp modSp mod">
        <pc:chgData name="Ron Keidar" userId="bd522e22234dfd79" providerId="LiveId" clId="{56058D96-654D-4CDF-AD30-EDF8B7ECEB47}" dt="2022-05-22T18:23:55.059" v="376" actId="6549"/>
        <pc:sldMkLst>
          <pc:docMk/>
          <pc:sldMk cId="3360646182" sldId="268"/>
        </pc:sldMkLst>
        <pc:spChg chg="add mod">
          <ac:chgData name="Ron Keidar" userId="bd522e22234dfd79" providerId="LiveId" clId="{56058D96-654D-4CDF-AD30-EDF8B7ECEB47}" dt="2022-05-22T18:23:55.059" v="376" actId="6549"/>
          <ac:spMkLst>
            <pc:docMk/>
            <pc:sldMk cId="3360646182" sldId="268"/>
            <ac:spMk id="12" creationId="{320CF342-B9FD-D13A-D350-C97D9065E710}"/>
          </ac:spMkLst>
        </pc:spChg>
        <pc:graphicFrameChg chg="modGraphic">
          <ac:chgData name="Ron Keidar" userId="bd522e22234dfd79" providerId="LiveId" clId="{56058D96-654D-4CDF-AD30-EDF8B7ECEB47}" dt="2022-05-22T18:23:25.631" v="359" actId="2165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56058D96-654D-4CDF-AD30-EDF8B7ECEB47}" dt="2022-05-22T18:36:51.303" v="800" actId="572"/>
        <pc:sldMkLst>
          <pc:docMk/>
          <pc:sldMk cId="61985805" sldId="269"/>
        </pc:sldMkLst>
        <pc:graphicFrameChg chg="mod modGraphic">
          <ac:chgData name="Ron Keidar" userId="bd522e22234dfd79" providerId="LiveId" clId="{56058D96-654D-4CDF-AD30-EDF8B7ECEB47}" dt="2022-05-22T18:36:51.303" v="800" actId="572"/>
          <ac:graphicFrameMkLst>
            <pc:docMk/>
            <pc:sldMk cId="61985805" sldId="269"/>
            <ac:graphicFrameMk id="6" creationId="{B69B0FE0-152E-4AE3-86E0-8D1D6A8843E4}"/>
          </ac:graphicFrameMkLst>
        </pc:graphicFrameChg>
      </pc:sldChg>
      <pc:sldChg chg="addSp delSp modSp mod">
        <pc:chgData name="Ron Keidar" userId="bd522e22234dfd79" providerId="LiveId" clId="{56058D96-654D-4CDF-AD30-EDF8B7ECEB47}" dt="2022-06-06T04:38:41.586" v="5135" actId="1038"/>
        <pc:sldMkLst>
          <pc:docMk/>
          <pc:sldMk cId="3517063215" sldId="270"/>
        </pc:sldMkLst>
        <pc:spChg chg="add mod">
          <ac:chgData name="Ron Keidar" userId="bd522e22234dfd79" providerId="LiveId" clId="{56058D96-654D-4CDF-AD30-EDF8B7ECEB47}" dt="2022-06-03T06:27:31.789" v="3069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56058D96-654D-4CDF-AD30-EDF8B7ECEB47}" dt="2022-06-02T04:31:12.063" v="955" actId="14100"/>
          <ac:spMkLst>
            <pc:docMk/>
            <pc:sldMk cId="3517063215" sldId="270"/>
            <ac:spMk id="3" creationId="{A6C7A8FE-D4DE-4FAB-85F8-27C3A9A40ADB}"/>
          </ac:spMkLst>
        </pc:spChg>
        <pc:spChg chg="mod">
          <ac:chgData name="Ron Keidar" userId="bd522e22234dfd79" providerId="LiveId" clId="{56058D96-654D-4CDF-AD30-EDF8B7ECEB47}" dt="2022-06-03T06:12:53.915" v="2886" actId="1076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56058D96-654D-4CDF-AD30-EDF8B7ECEB47}" dt="2022-06-02T04:44:24.507" v="1339" actId="10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56058D96-654D-4CDF-AD30-EDF8B7ECEB47}" dt="2022-06-02T06:27:31.977" v="2211" actId="1037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56058D96-654D-4CDF-AD30-EDF8B7ECEB47}" dt="2022-06-02T04:44:52.926" v="1392" actId="1037"/>
          <ac:spMkLst>
            <pc:docMk/>
            <pc:sldMk cId="3517063215" sldId="270"/>
            <ac:spMk id="43" creationId="{129F5C1D-4520-1869-3228-AFD79CAD6847}"/>
          </ac:spMkLst>
        </pc:spChg>
        <pc:spChg chg="add mod">
          <ac:chgData name="Ron Keidar" userId="bd522e22234dfd79" providerId="LiveId" clId="{56058D96-654D-4CDF-AD30-EDF8B7ECEB47}" dt="2022-06-03T06:27:24.782" v="306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56058D96-654D-4CDF-AD30-EDF8B7ECEB47}" dt="2022-06-02T04:34:40.615" v="969" actId="404"/>
          <ac:spMkLst>
            <pc:docMk/>
            <pc:sldMk cId="3517063215" sldId="270"/>
            <ac:spMk id="58" creationId="{33622354-5CAC-456B-B1FC-209F04CFC8B1}"/>
          </ac:spMkLst>
        </pc:spChg>
        <pc:spChg chg="add mod">
          <ac:chgData name="Ron Keidar" userId="bd522e22234dfd79" providerId="LiveId" clId="{56058D96-654D-4CDF-AD30-EDF8B7ECEB47}" dt="2022-06-03T05:24:33.999" v="2328" actId="20577"/>
          <ac:spMkLst>
            <pc:docMk/>
            <pc:sldMk cId="3517063215" sldId="270"/>
            <ac:spMk id="59" creationId="{6E604279-8B3A-A5AD-DE6B-B5C1DD355DB8}"/>
          </ac:spMkLst>
        </pc:spChg>
        <pc:spChg chg="add mod">
          <ac:chgData name="Ron Keidar" userId="bd522e22234dfd79" providerId="LiveId" clId="{56058D96-654D-4CDF-AD30-EDF8B7ECEB47}" dt="2022-06-03T04:43:52.115" v="2272"/>
          <ac:spMkLst>
            <pc:docMk/>
            <pc:sldMk cId="3517063215" sldId="270"/>
            <ac:spMk id="60" creationId="{DA57BCE9-47E3-AEFE-9B87-33FFD871F1DF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56058D96-654D-4CDF-AD30-EDF8B7ECEB47}" dt="2022-06-02T04:44:39.138" v="1382" actId="1038"/>
          <ac:spMkLst>
            <pc:docMk/>
            <pc:sldMk cId="3517063215" sldId="270"/>
            <ac:spMk id="63" creationId="{449FC878-ED29-4BC2-86E9-3936B25D1CC2}"/>
          </ac:spMkLst>
        </pc:spChg>
        <pc:spChg chg="add del mod">
          <ac:chgData name="Ron Keidar" userId="bd522e22234dfd79" providerId="LiveId" clId="{56058D96-654D-4CDF-AD30-EDF8B7ECEB47}" dt="2022-06-02T04:49:27.465" v="1414" actId="478"/>
          <ac:spMkLst>
            <pc:docMk/>
            <pc:sldMk cId="3517063215" sldId="270"/>
            <ac:spMk id="64" creationId="{1152EC64-39B6-91BC-9C1C-6332E7ADEA82}"/>
          </ac:spMkLst>
        </pc:spChg>
        <pc:spChg chg="add mod">
          <ac:chgData name="Ron Keidar" userId="bd522e22234dfd79" providerId="LiveId" clId="{56058D96-654D-4CDF-AD30-EDF8B7ECEB47}" dt="2022-06-02T06:12:44.939" v="2142" actId="3064"/>
          <ac:spMkLst>
            <pc:docMk/>
            <pc:sldMk cId="3517063215" sldId="270"/>
            <ac:spMk id="66" creationId="{63CB97D8-E031-2125-2CAB-9BF73DE1AB8A}"/>
          </ac:spMkLst>
        </pc:spChg>
        <pc:spChg chg="add mod">
          <ac:chgData name="Ron Keidar" userId="bd522e22234dfd79" providerId="LiveId" clId="{56058D96-654D-4CDF-AD30-EDF8B7ECEB47}" dt="2022-06-02T06:33:29.972" v="2227" actId="1278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56058D96-654D-4CDF-AD30-EDF8B7ECEB47}" dt="2022-06-03T05:24:43.117" v="2329"/>
          <ac:spMkLst>
            <pc:docMk/>
            <pc:sldMk cId="3517063215" sldId="270"/>
            <ac:spMk id="68" creationId="{BDC08739-551E-2504-E1C4-A01C67B69251}"/>
          </ac:spMkLst>
        </pc:spChg>
        <pc:spChg chg="mod">
          <ac:chgData name="Ron Keidar" userId="bd522e22234dfd79" providerId="LiveId" clId="{56058D96-654D-4CDF-AD30-EDF8B7ECEB47}" dt="2022-06-02T06:27:42.434" v="2222" actId="1038"/>
          <ac:spMkLst>
            <pc:docMk/>
            <pc:sldMk cId="3517063215" sldId="270"/>
            <ac:spMk id="69" creationId="{2F2E86C8-CE44-04A1-FFDE-0545775921CF}"/>
          </ac:spMkLst>
        </pc:spChg>
        <pc:spChg chg="add mod">
          <ac:chgData name="Ron Keidar" userId="bd522e22234dfd79" providerId="LiveId" clId="{56058D96-654D-4CDF-AD30-EDF8B7ECEB47}" dt="2022-06-03T05:23:50.296" v="2322" actId="20577"/>
          <ac:spMkLst>
            <pc:docMk/>
            <pc:sldMk cId="3517063215" sldId="270"/>
            <ac:spMk id="72" creationId="{A521F755-DB05-5F58-72E2-1AA3E5D99187}"/>
          </ac:spMkLst>
        </pc:spChg>
        <pc:spChg chg="add mod">
          <ac:chgData name="Ron Keidar" userId="bd522e22234dfd79" providerId="LiveId" clId="{56058D96-654D-4CDF-AD30-EDF8B7ECEB47}" dt="2022-06-03T05:26:04.242" v="2346"/>
          <ac:spMkLst>
            <pc:docMk/>
            <pc:sldMk cId="3517063215" sldId="270"/>
            <ac:spMk id="73" creationId="{9FAC357E-A986-7196-3EE2-3C42F3254150}"/>
          </ac:spMkLst>
        </pc:spChg>
        <pc:spChg chg="add mod">
          <ac:chgData name="Ron Keidar" userId="bd522e22234dfd79" providerId="LiveId" clId="{56058D96-654D-4CDF-AD30-EDF8B7ECEB47}" dt="2022-06-06T03:01:44.369" v="4964"/>
          <ac:spMkLst>
            <pc:docMk/>
            <pc:sldMk cId="3517063215" sldId="270"/>
            <ac:spMk id="74" creationId="{FEC17707-EF22-EDD9-43D8-313CB5580BB4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56058D96-654D-4CDF-AD30-EDF8B7ECEB47}" dt="2022-06-03T06:13:36.543" v="2890"/>
          <ac:spMkLst>
            <pc:docMk/>
            <pc:sldMk cId="3517063215" sldId="270"/>
            <ac:spMk id="76" creationId="{D6309D24-E5A0-4347-A764-8DBC1B3BB291}"/>
          </ac:spMkLst>
        </pc:spChg>
        <pc:spChg chg="add mod">
          <ac:chgData name="Ron Keidar" userId="bd522e22234dfd79" providerId="LiveId" clId="{56058D96-654D-4CDF-AD30-EDF8B7ECEB47}" dt="2022-06-03T06:29:30.155" v="3170" actId="1278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56058D96-654D-4CDF-AD30-EDF8B7ECEB47}" dt="2022-06-02T04:40:48.766" v="1098" actId="1037"/>
          <ac:spMkLst>
            <pc:docMk/>
            <pc:sldMk cId="3517063215" sldId="270"/>
            <ac:spMk id="80" creationId="{B2C278D9-87F8-4260-9D6E-D8C617BCA0A8}"/>
          </ac:spMkLst>
        </pc:spChg>
        <pc:spChg chg="add mod">
          <ac:chgData name="Ron Keidar" userId="bd522e22234dfd79" providerId="LiveId" clId="{56058D96-654D-4CDF-AD30-EDF8B7ECEB47}" dt="2022-06-03T06:29:39.485" v="3172" actId="1035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56058D96-654D-4CDF-AD30-EDF8B7ECEB47}" dt="2022-06-02T04:34:42.126" v="972" actId="68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56058D96-654D-4CDF-AD30-EDF8B7ECEB47}" dt="2022-06-02T04:37:16.792" v="1045" actId="1035"/>
          <ac:grpSpMkLst>
            <pc:docMk/>
            <pc:sldMk cId="3517063215" sldId="270"/>
            <ac:grpSpMk id="56" creationId="{D8DD5DC5-C802-416C-887C-747F1F2008DA}"/>
          </ac:grpSpMkLst>
        </pc:grpChg>
        <pc:grpChg chg="add del mod">
          <ac:chgData name="Ron Keidar" userId="bd522e22234dfd79" providerId="LiveId" clId="{56058D96-654D-4CDF-AD30-EDF8B7ECEB47}" dt="2022-06-03T05:24:45.235" v="2330"/>
          <ac:grpSpMkLst>
            <pc:docMk/>
            <pc:sldMk cId="3517063215" sldId="270"/>
            <ac:grpSpMk id="64" creationId="{1849EB68-937C-B54B-CFB2-D4E0F48DB208}"/>
          </ac:grpSpMkLst>
        </pc:grpChg>
        <pc:picChg chg="mod">
          <ac:chgData name="Ron Keidar" userId="bd522e22234dfd79" providerId="LiveId" clId="{56058D96-654D-4CDF-AD30-EDF8B7ECEB47}" dt="2022-06-06T04:38:41.586" v="5135" actId="1038"/>
          <ac:picMkLst>
            <pc:docMk/>
            <pc:sldMk cId="3517063215" sldId="270"/>
            <ac:picMk id="42" creationId="{5C991C3C-005E-9099-A19A-8BD52E91B8F3}"/>
          </ac:picMkLst>
        </pc:picChg>
        <pc:cxnChg chg="mod">
          <ac:chgData name="Ron Keidar" userId="bd522e22234dfd79" providerId="LiveId" clId="{56058D96-654D-4CDF-AD30-EDF8B7ECEB47}" dt="2022-06-02T06:28:00.199" v="2225" actId="14100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56058D96-654D-4CDF-AD30-EDF8B7ECEB47}" dt="2022-06-02T04:44:52.926" v="1392" actId="1037"/>
          <ac:cxnSpMkLst>
            <pc:docMk/>
            <pc:sldMk cId="3517063215" sldId="270"/>
            <ac:cxnSpMk id="44" creationId="{52E879E8-32FD-26CC-828B-EBBA231C84F9}"/>
          </ac:cxnSpMkLst>
        </pc:cxnChg>
        <pc:cxnChg chg="del mod">
          <ac:chgData name="Ron Keidar" userId="bd522e22234dfd79" providerId="LiveId" clId="{56058D96-654D-4CDF-AD30-EDF8B7ECEB47}" dt="2022-06-02T04:42:41.497" v="1162" actId="478"/>
          <ac:cxnSpMkLst>
            <pc:docMk/>
            <pc:sldMk cId="3517063215" sldId="270"/>
            <ac:cxnSpMk id="48" creationId="{8FBB6663-4E95-6C34-A7E5-CC489518690E}"/>
          </ac:cxnSpMkLst>
        </pc:cxnChg>
        <pc:cxnChg chg="mod">
          <ac:chgData name="Ron Keidar" userId="bd522e22234dfd79" providerId="LiveId" clId="{56058D96-654D-4CDF-AD30-EDF8B7ECEB47}" dt="2022-06-02T04:37:40.159" v="1048" actId="14100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56058D96-654D-4CDF-AD30-EDF8B7ECEB47}" dt="2022-06-02T06:28:17.685" v="2226" actId="14100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56058D96-654D-4CDF-AD30-EDF8B7ECEB47}" dt="2022-06-02T06:27:42.434" v="2222" actId="10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56058D96-654D-4CDF-AD30-EDF8B7ECEB47}" dt="2022-06-03T05:24:43.117" v="2329"/>
          <ac:cxnSpMkLst>
            <pc:docMk/>
            <pc:sldMk cId="3517063215" sldId="270"/>
            <ac:cxnSpMk id="70" creationId="{A05499EF-E702-6573-4322-5F7F808291D3}"/>
          </ac:cxnSpMkLst>
        </pc:cxnChg>
        <pc:cxnChg chg="mod">
          <ac:chgData name="Ron Keidar" userId="bd522e22234dfd79" providerId="LiveId" clId="{56058D96-654D-4CDF-AD30-EDF8B7ECEB47}" dt="2022-06-03T06:29:30.155" v="3170" actId="1278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56058D96-654D-4CDF-AD30-EDF8B7ECEB47}" dt="2022-06-02T04:40:58.529" v="1099" actId="14100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 mod">
        <pc:chgData name="Ron Keidar" userId="bd522e22234dfd79" providerId="LiveId" clId="{56058D96-654D-4CDF-AD30-EDF8B7ECEB47}" dt="2022-06-06T03:03:46.470" v="4978" actId="404"/>
        <pc:sldMkLst>
          <pc:docMk/>
          <pc:sldMk cId="686519359" sldId="273"/>
        </pc:sldMkLst>
        <pc:spChg chg="mod">
          <ac:chgData name="Ron Keidar" userId="bd522e22234dfd79" providerId="LiveId" clId="{56058D96-654D-4CDF-AD30-EDF8B7ECEB47}" dt="2022-06-06T03:03:46.470" v="4978" actId="404"/>
          <ac:spMkLst>
            <pc:docMk/>
            <pc:sldMk cId="686519359" sldId="273"/>
            <ac:spMk id="5" creationId="{87DEF291-5B32-4602-9E11-1210D6DED3AF}"/>
          </ac:spMkLst>
        </pc:spChg>
        <pc:cxnChg chg="mod">
          <ac:chgData name="Ron Keidar" userId="bd522e22234dfd79" providerId="LiveId" clId="{56058D96-654D-4CDF-AD30-EDF8B7ECEB47}" dt="2022-06-06T03:03:46.470" v="4978" actId="404"/>
          <ac:cxnSpMkLst>
            <pc:docMk/>
            <pc:sldMk cId="686519359" sldId="273"/>
            <ac:cxnSpMk id="7" creationId="{EEA55D6E-4AE3-4219-91D5-E37754E43008}"/>
          </ac:cxnSpMkLst>
        </pc:cxnChg>
      </pc:sldChg>
      <pc:sldChg chg="modSp mod">
        <pc:chgData name="Ron Keidar" userId="bd522e22234dfd79" providerId="LiveId" clId="{56058D96-654D-4CDF-AD30-EDF8B7ECEB47}" dt="2022-06-06T03:03:01.854" v="4972" actId="404"/>
        <pc:sldMkLst>
          <pc:docMk/>
          <pc:sldMk cId="3607425193" sldId="274"/>
        </pc:sldMkLst>
        <pc:spChg chg="mod">
          <ac:chgData name="Ron Keidar" userId="bd522e22234dfd79" providerId="LiveId" clId="{56058D96-654D-4CDF-AD30-EDF8B7ECEB47}" dt="2022-06-06T03:03:01.854" v="4972" actId="404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56058D96-654D-4CDF-AD30-EDF8B7ECEB47}" dt="2022-06-06T03:02:54.633" v="4970" actId="404"/>
          <ac:spMkLst>
            <pc:docMk/>
            <pc:sldMk cId="3607425193" sldId="274"/>
            <ac:spMk id="61" creationId="{B7382AFC-4149-4C92-A81A-D9366F7771BB}"/>
          </ac:spMkLst>
        </pc:spChg>
        <pc:cxnChg chg="mod">
          <ac:chgData name="Ron Keidar" userId="bd522e22234dfd79" providerId="LiveId" clId="{56058D96-654D-4CDF-AD30-EDF8B7ECEB47}" dt="2022-06-06T03:02:54.633" v="4970" actId="404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56058D96-654D-4CDF-AD30-EDF8B7ECEB47}" dt="2022-06-06T03:03:01.854" v="4972" actId="404"/>
          <ac:cxnSpMkLst>
            <pc:docMk/>
            <pc:sldMk cId="3607425193" sldId="274"/>
            <ac:cxnSpMk id="45" creationId="{E1CFBA63-C9CE-4503-BFDD-894CEE698A4A}"/>
          </ac:cxnSpMkLst>
        </pc:cxnChg>
      </pc:sldChg>
      <pc:sldChg chg="modSp mod">
        <pc:chgData name="Ron Keidar" userId="bd522e22234dfd79" providerId="LiveId" clId="{56058D96-654D-4CDF-AD30-EDF8B7ECEB47}" dt="2022-05-22T18:27:31.899" v="390" actId="20577"/>
        <pc:sldMkLst>
          <pc:docMk/>
          <pc:sldMk cId="2373000947" sldId="275"/>
        </pc:sldMkLst>
        <pc:graphicFrameChg chg="modGraphic">
          <ac:chgData name="Ron Keidar" userId="bd522e22234dfd79" providerId="LiveId" clId="{56058D96-654D-4CDF-AD30-EDF8B7ECEB47}" dt="2022-05-22T18:27:31.899" v="390" actId="20577"/>
          <ac:graphicFrameMkLst>
            <pc:docMk/>
            <pc:sldMk cId="2373000947" sldId="275"/>
            <ac:graphicFrameMk id="3" creationId="{445C3134-7AEA-45C0-B554-9C3721A651EE}"/>
          </ac:graphicFrameMkLst>
        </pc:graphicFrameChg>
      </pc:sldChg>
      <pc:sldChg chg="addSp delSp modSp mod">
        <pc:chgData name="Ron Keidar" userId="bd522e22234dfd79" providerId="LiveId" clId="{56058D96-654D-4CDF-AD30-EDF8B7ECEB47}" dt="2022-05-18T22:07:28.389" v="43" actId="6549"/>
        <pc:sldMkLst>
          <pc:docMk/>
          <pc:sldMk cId="3352378055" sldId="277"/>
        </pc:sldMkLst>
        <pc:spChg chg="del">
          <ac:chgData name="Ron Keidar" userId="bd522e22234dfd79" providerId="LiveId" clId="{56058D96-654D-4CDF-AD30-EDF8B7ECEB47}" dt="2022-05-18T22:06:50.506" v="30" actId="478"/>
          <ac:spMkLst>
            <pc:docMk/>
            <pc:sldMk cId="3352378055" sldId="277"/>
            <ac:spMk id="10" creationId="{1FF4FADB-6AAB-4322-BA95-D3E7540CCA40}"/>
          </ac:spMkLst>
        </pc:spChg>
        <pc:spChg chg="add mod">
          <ac:chgData name="Ron Keidar" userId="bd522e22234dfd79" providerId="LiveId" clId="{56058D96-654D-4CDF-AD30-EDF8B7ECEB47}" dt="2022-05-18T22:07:28.389" v="43" actId="6549"/>
          <ac:spMkLst>
            <pc:docMk/>
            <pc:sldMk cId="3352378055" sldId="277"/>
            <ac:spMk id="12" creationId="{EC92F7E5-2629-1A32-5661-12B67655FB87}"/>
          </ac:spMkLst>
        </pc:spChg>
      </pc:sldChg>
      <pc:sldChg chg="addSp delSp modSp mod">
        <pc:chgData name="Ron Keidar" userId="bd522e22234dfd79" providerId="LiveId" clId="{56058D96-654D-4CDF-AD30-EDF8B7ECEB47}" dt="2022-06-06T05:03:44.519" v="5809"/>
        <pc:sldMkLst>
          <pc:docMk/>
          <pc:sldMk cId="825633959" sldId="278"/>
        </pc:sldMkLst>
        <pc:spChg chg="mod">
          <ac:chgData name="Ron Keidar" userId="bd522e22234dfd79" providerId="LiveId" clId="{56058D96-654D-4CDF-AD30-EDF8B7ECEB47}" dt="2022-06-06T05:03:44.519" v="5809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56058D96-654D-4CDF-AD30-EDF8B7ECEB47}" dt="2022-06-06T04:43:56.731" v="5182" actId="255"/>
          <ac:spMkLst>
            <pc:docMk/>
            <pc:sldMk cId="825633959" sldId="278"/>
            <ac:spMk id="30" creationId="{27D305C6-833D-80DC-8206-F56304748984}"/>
          </ac:spMkLst>
        </pc:spChg>
        <pc:spChg chg="add mod">
          <ac:chgData name="Ron Keidar" userId="bd522e22234dfd79" providerId="LiveId" clId="{56058D96-654D-4CDF-AD30-EDF8B7ECEB47}" dt="2022-06-02T06:14:33.726" v="2183"/>
          <ac:spMkLst>
            <pc:docMk/>
            <pc:sldMk cId="825633959" sldId="278"/>
            <ac:spMk id="32" creationId="{D60F7231-0693-4CAF-FFC5-417EDDD73F77}"/>
          </ac:spMkLst>
        </pc:spChg>
        <pc:spChg chg="add 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33" creationId="{0F056C58-F52F-6ABA-2509-4620EE4BF0D2}"/>
          </ac:spMkLst>
        </pc:spChg>
        <pc:spChg chg="del mod">
          <ac:chgData name="Ron Keidar" userId="bd522e22234dfd79" providerId="LiveId" clId="{56058D96-654D-4CDF-AD30-EDF8B7ECEB47}" dt="2022-06-02T06:14:04.992" v="2180" actId="478"/>
          <ac:spMkLst>
            <pc:docMk/>
            <pc:sldMk cId="825633959" sldId="278"/>
            <ac:spMk id="58" creationId="{798B4252-399A-47F6-9B3E-70F1F2BEAC9D}"/>
          </ac:spMkLst>
        </pc:spChg>
        <pc:spChg chg="mod">
          <ac:chgData name="Ron Keidar" userId="bd522e22234dfd79" providerId="LiveId" clId="{56058D96-654D-4CDF-AD30-EDF8B7ECEB47}" dt="2022-06-02T06:20:50.436" v="2195" actId="14100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56058D96-654D-4CDF-AD30-EDF8B7ECEB47}" dt="2022-06-06T02:16:14.091" v="3963" actId="108"/>
          <ac:spMkLst>
            <pc:docMk/>
            <pc:sldMk cId="825633959" sldId="278"/>
            <ac:spMk id="1040" creationId="{3036A34F-87E3-4CAD-910D-E76DFED40169}"/>
          </ac:spMkLst>
        </pc:spChg>
        <pc:cxnChg chg="mod">
          <ac:chgData name="Ron Keidar" userId="bd522e22234dfd79" providerId="LiveId" clId="{56058D96-654D-4CDF-AD30-EDF8B7ECEB47}" dt="2022-06-06T04:44:25.348" v="5185" actId="14100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56058D96-654D-4CDF-AD30-EDF8B7ECEB47}" dt="2022-06-06T04:43:56.731" v="5182" actId="255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addSp modSp mod">
        <pc:chgData name="Ron Keidar" userId="bd522e22234dfd79" providerId="LiveId" clId="{56058D96-654D-4CDF-AD30-EDF8B7ECEB47}" dt="2022-05-22T18:24:17.593" v="378" actId="6549"/>
        <pc:sldMkLst>
          <pc:docMk/>
          <pc:sldMk cId="3744779624" sldId="280"/>
        </pc:sldMkLst>
        <pc:spChg chg="add mod">
          <ac:chgData name="Ron Keidar" userId="bd522e22234dfd79" providerId="LiveId" clId="{56058D96-654D-4CDF-AD30-EDF8B7ECEB47}" dt="2022-05-22T18:24:17.593" v="378" actId="6549"/>
          <ac:spMkLst>
            <pc:docMk/>
            <pc:sldMk cId="3744779624" sldId="280"/>
            <ac:spMk id="2" creationId="{091C7705-512A-D5B1-13A4-F95D55811649}"/>
          </ac:spMkLst>
        </pc:spChg>
      </pc:sldChg>
      <pc:sldChg chg="addSp delSp modSp mod">
        <pc:chgData name="Ron Keidar" userId="bd522e22234dfd79" providerId="LiveId" clId="{56058D96-654D-4CDF-AD30-EDF8B7ECEB47}" dt="2022-05-22T18:24:23.472" v="380" actId="6549"/>
        <pc:sldMkLst>
          <pc:docMk/>
          <pc:sldMk cId="9788344" sldId="281"/>
        </pc:sldMkLst>
        <pc:spChg chg="del">
          <ac:chgData name="Ron Keidar" userId="bd522e22234dfd79" providerId="LiveId" clId="{56058D96-654D-4CDF-AD30-EDF8B7ECEB47}" dt="2022-05-18T07:14:05.513" v="10" actId="478"/>
          <ac:spMkLst>
            <pc:docMk/>
            <pc:sldMk cId="9788344" sldId="281"/>
            <ac:spMk id="8" creationId="{083389E3-5670-49CD-9363-3DC3D46EC1D4}"/>
          </ac:spMkLst>
        </pc:spChg>
        <pc:spChg chg="del">
          <ac:chgData name="Ron Keidar" userId="bd522e22234dfd79" providerId="LiveId" clId="{56058D96-654D-4CDF-AD30-EDF8B7ECEB47}" dt="2022-05-18T07:14:08.184" v="11" actId="478"/>
          <ac:spMkLst>
            <pc:docMk/>
            <pc:sldMk cId="9788344" sldId="281"/>
            <ac:spMk id="9" creationId="{CFF7EBD3-D2BA-48EA-851B-B7400B93A6AB}"/>
          </ac:spMkLst>
        </pc:spChg>
        <pc:spChg chg="add mod">
          <ac:chgData name="Ron Keidar" userId="bd522e22234dfd79" providerId="LiveId" clId="{56058D96-654D-4CDF-AD30-EDF8B7ECEB47}" dt="2022-05-22T18:24:23.472" v="380" actId="6549"/>
          <ac:spMkLst>
            <pc:docMk/>
            <pc:sldMk cId="9788344" sldId="281"/>
            <ac:spMk id="13" creationId="{A0B05335-D813-0960-AB8C-249EBCEA0B8F}"/>
          </ac:spMkLst>
        </pc:spChg>
      </pc:sldChg>
      <pc:sldChg chg="addSp delSp modSp mod">
        <pc:chgData name="Ron Keidar" userId="bd522e22234dfd79" providerId="LiveId" clId="{56058D96-654D-4CDF-AD30-EDF8B7ECEB47}" dt="2022-06-06T05:10:38.080" v="6215"/>
        <pc:sldMkLst>
          <pc:docMk/>
          <pc:sldMk cId="814623948" sldId="282"/>
        </pc:sldMkLst>
        <pc:spChg chg="mod">
          <ac:chgData name="Ron Keidar" userId="bd522e22234dfd79" providerId="LiveId" clId="{56058D96-654D-4CDF-AD30-EDF8B7ECEB47}" dt="2022-06-05T01:58:32.612" v="3627" actId="1076"/>
          <ac:spMkLst>
            <pc:docMk/>
            <pc:sldMk cId="814623948" sldId="282"/>
            <ac:spMk id="5" creationId="{438E741D-940C-49CF-A062-A3AD42708A8B}"/>
          </ac:spMkLst>
        </pc:spChg>
        <pc:spChg chg="del">
          <ac:chgData name="Ron Keidar" userId="bd522e22234dfd79" providerId="LiveId" clId="{56058D96-654D-4CDF-AD30-EDF8B7ECEB47}" dt="2022-06-05T01:55:49.143" v="3561" actId="478"/>
          <ac:spMkLst>
            <pc:docMk/>
            <pc:sldMk cId="814623948" sldId="282"/>
            <ac:spMk id="6" creationId="{C87E3828-21E3-4114-8BFD-2A7A73DA65CA}"/>
          </ac:spMkLst>
        </pc:spChg>
        <pc:spChg chg="del">
          <ac:chgData name="Ron Keidar" userId="bd522e22234dfd79" providerId="LiveId" clId="{56058D96-654D-4CDF-AD30-EDF8B7ECEB47}" dt="2022-06-05T01:56:30.155" v="3584" actId="478"/>
          <ac:spMkLst>
            <pc:docMk/>
            <pc:sldMk cId="814623948" sldId="282"/>
            <ac:spMk id="7" creationId="{E2372AB5-1066-460C-88DA-4FD8E5C3ADA9}"/>
          </ac:spMkLst>
        </pc:spChg>
        <pc:spChg chg="mod">
          <ac:chgData name="Ron Keidar" userId="bd522e22234dfd79" providerId="LiveId" clId="{56058D96-654D-4CDF-AD30-EDF8B7ECEB47}" dt="2022-06-05T02:03:02.959" v="3761" actId="20577"/>
          <ac:spMkLst>
            <pc:docMk/>
            <pc:sldMk cId="814623948" sldId="282"/>
            <ac:spMk id="8" creationId="{28071295-7FBE-431D-A512-56AF088F8291}"/>
          </ac:spMkLst>
        </pc:spChg>
        <pc:spChg chg="del">
          <ac:chgData name="Ron Keidar" userId="bd522e22234dfd79" providerId="LiveId" clId="{56058D96-654D-4CDF-AD30-EDF8B7ECEB47}" dt="2022-06-05T01:56:47.742" v="3592" actId="478"/>
          <ac:spMkLst>
            <pc:docMk/>
            <pc:sldMk cId="814623948" sldId="282"/>
            <ac:spMk id="12" creationId="{7A2B8104-D39E-4995-803D-83536B26467F}"/>
          </ac:spMkLst>
        </pc:spChg>
        <pc:spChg chg="mod">
          <ac:chgData name="Ron Keidar" userId="bd522e22234dfd79" providerId="LiveId" clId="{56058D96-654D-4CDF-AD30-EDF8B7ECEB47}" dt="2022-06-05T02:03:49.163" v="3781" actId="1037"/>
          <ac:spMkLst>
            <pc:docMk/>
            <pc:sldMk cId="814623948" sldId="282"/>
            <ac:spMk id="16" creationId="{E17F45E1-B5B3-4B1D-AFD6-AC5E7FEB2ACF}"/>
          </ac:spMkLst>
        </pc:spChg>
        <pc:spChg chg="del mod">
          <ac:chgData name="Ron Keidar" userId="bd522e22234dfd79" providerId="LiveId" clId="{56058D96-654D-4CDF-AD30-EDF8B7ECEB47}" dt="2022-06-05T02:02:42.886" v="3749" actId="478"/>
          <ac:spMkLst>
            <pc:docMk/>
            <pc:sldMk cId="814623948" sldId="282"/>
            <ac:spMk id="20" creationId="{224C2C9F-5459-4CB8-977E-006495E97C7C}"/>
          </ac:spMkLst>
        </pc:spChg>
        <pc:spChg chg="add mod">
          <ac:chgData name="Ron Keidar" userId="bd522e22234dfd79" providerId="LiveId" clId="{56058D96-654D-4CDF-AD30-EDF8B7ECEB47}" dt="2022-06-05T02:02:49.783" v="3757" actId="20577"/>
          <ac:spMkLst>
            <pc:docMk/>
            <pc:sldMk cId="814623948" sldId="282"/>
            <ac:spMk id="22" creationId="{26EBF11D-6019-51BE-DA8D-73632A1DB9D2}"/>
          </ac:spMkLst>
        </pc:spChg>
        <pc:spChg chg="add mod">
          <ac:chgData name="Ron Keidar" userId="bd522e22234dfd79" providerId="LiveId" clId="{56058D96-654D-4CDF-AD30-EDF8B7ECEB47}" dt="2022-06-05T02:01:22.498" v="3739" actId="14100"/>
          <ac:spMkLst>
            <pc:docMk/>
            <pc:sldMk cId="814623948" sldId="282"/>
            <ac:spMk id="25" creationId="{241588B4-01B1-F3F8-1DB3-EACFD7CFEEBD}"/>
          </ac:spMkLst>
        </pc:spChg>
        <pc:spChg chg="add mod">
          <ac:chgData name="Ron Keidar" userId="bd522e22234dfd79" providerId="LiveId" clId="{56058D96-654D-4CDF-AD30-EDF8B7ECEB47}" dt="2022-06-05T02:03:24.275" v="3764" actId="1076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56058D96-654D-4CDF-AD30-EDF8B7ECEB47}" dt="2022-06-06T05:10:38.080" v="6215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75" creationId="{8DCEAE88-4D07-42C5-BCD7-30E76D4A7652}"/>
          </ac:spMkLst>
        </pc:spChg>
        <pc:spChg chg="del">
          <ac:chgData name="Ron Keidar" userId="bd522e22234dfd79" providerId="LiveId" clId="{56058D96-654D-4CDF-AD30-EDF8B7ECEB47}" dt="2022-06-05T01:55:18.906" v="3550" actId="478"/>
          <ac:spMkLst>
            <pc:docMk/>
            <pc:sldMk cId="814623948" sldId="282"/>
            <ac:spMk id="76" creationId="{0F78B946-FB9E-415E-9454-DFA420DFE60E}"/>
          </ac:spMkLst>
        </pc:spChg>
        <pc:spChg chg="del">
          <ac:chgData name="Ron Keidar" userId="bd522e22234dfd79" providerId="LiveId" clId="{56058D96-654D-4CDF-AD30-EDF8B7ECEB47}" dt="2022-06-05T02:02:00.689" v="3744" actId="478"/>
          <ac:spMkLst>
            <pc:docMk/>
            <pc:sldMk cId="814623948" sldId="282"/>
            <ac:spMk id="77" creationId="{C85411EE-D65A-4624-9646-D10945AC8927}"/>
          </ac:spMkLst>
        </pc:spChg>
        <pc:spChg chg="mod">
          <ac:chgData name="Ron Keidar" userId="bd522e22234dfd79" providerId="LiveId" clId="{56058D96-654D-4CDF-AD30-EDF8B7ECEB47}" dt="2022-06-05T02:01:43.916" v="3742" actId="1076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56058D96-654D-4CDF-AD30-EDF8B7ECEB47}" dt="2022-06-05T01:54:45.068" v="3546" actId="12789"/>
          <ac:spMkLst>
            <pc:docMk/>
            <pc:sldMk cId="814623948" sldId="282"/>
            <ac:spMk id="90" creationId="{764C4AA9-CCD7-4E75-BDEE-5431C168B7D6}"/>
          </ac:spMkLst>
        </pc:spChg>
        <pc:spChg chg="add del mod">
          <ac:chgData name="Ron Keidar" userId="bd522e22234dfd79" providerId="LiveId" clId="{56058D96-654D-4CDF-AD30-EDF8B7ECEB47}" dt="2022-06-03T05:42:47.917" v="2507"/>
          <ac:spMkLst>
            <pc:docMk/>
            <pc:sldMk cId="814623948" sldId="282"/>
            <ac:spMk id="91" creationId="{50F8D69A-E555-1EB7-E624-F36D5764FD0C}"/>
          </ac:spMkLst>
        </pc:spChg>
        <pc:spChg chg="add mod">
          <ac:chgData name="Ron Keidar" userId="bd522e22234dfd79" providerId="LiveId" clId="{56058D96-654D-4CDF-AD30-EDF8B7ECEB47}" dt="2022-06-05T01:58:29.228" v="3625" actId="164"/>
          <ac:spMkLst>
            <pc:docMk/>
            <pc:sldMk cId="814623948" sldId="282"/>
            <ac:spMk id="100" creationId="{7A8DA342-9C83-B68C-7569-7B290BA80BE9}"/>
          </ac:spMkLst>
        </pc:spChg>
        <pc:spChg chg="add mod">
          <ac:chgData name="Ron Keidar" userId="bd522e22234dfd79" providerId="LiveId" clId="{56058D96-654D-4CDF-AD30-EDF8B7ECEB47}" dt="2022-06-05T02:09:57.006" v="3918" actId="14100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56058D96-654D-4CDF-AD30-EDF8B7ECEB47}" dt="2022-06-05T01:58:47.490" v="3629"/>
          <ac:spMkLst>
            <pc:docMk/>
            <pc:sldMk cId="814623948" sldId="282"/>
            <ac:spMk id="106" creationId="{AFA3E3BB-2875-6FA8-AA5B-8666ED3CAE72}"/>
          </ac:spMkLst>
        </pc:spChg>
        <pc:spChg chg="add del mod">
          <ac:chgData name="Ron Keidar" userId="bd522e22234dfd79" providerId="LiveId" clId="{56058D96-654D-4CDF-AD30-EDF8B7ECEB47}" dt="2022-06-05T01:59:28.647" v="3691"/>
          <ac:spMkLst>
            <pc:docMk/>
            <pc:sldMk cId="814623948" sldId="282"/>
            <ac:spMk id="108" creationId="{DF537986-115D-5A73-C661-3AC335136D20}"/>
          </ac:spMkLst>
        </pc:spChg>
        <pc:spChg chg="del">
          <ac:chgData name="Ron Keidar" userId="bd522e22234dfd79" providerId="LiveId" clId="{56058D96-654D-4CDF-AD30-EDF8B7ECEB47}" dt="2022-06-05T01:53:46.608" v="3533" actId="478"/>
          <ac:spMkLst>
            <pc:docMk/>
            <pc:sldMk cId="814623948" sldId="282"/>
            <ac:spMk id="109" creationId="{2A879E5B-961D-4381-AFC9-EA2D2700A893}"/>
          </ac:spMkLst>
        </pc:spChg>
        <pc:spChg chg="add mod">
          <ac:chgData name="Ron Keidar" userId="bd522e22234dfd79" providerId="LiveId" clId="{56058D96-654D-4CDF-AD30-EDF8B7ECEB47}" dt="2022-06-05T01:59:56.334" v="3697" actId="1076"/>
          <ac:spMkLst>
            <pc:docMk/>
            <pc:sldMk cId="814623948" sldId="282"/>
            <ac:spMk id="111" creationId="{AE4E3701-F81D-17B5-B880-B1D553DA6F06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4" creationId="{5D5AF8C7-57CD-4094-962D-AFFB3CE9E53A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5" creationId="{CBBC5873-EC19-43E1-BF86-72E23E3F7033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18" creationId="{333D53A6-5987-4F1F-A632-1FF92564900F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19" creationId="{F8154FDF-C0D7-46F7-9F5B-2C4BDBF09D00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0" creationId="{8A5BB5A5-424A-4D6D-BC64-2D3B25D90EAC}"/>
          </ac:spMkLst>
        </pc:spChg>
        <pc:spChg chg="del">
          <ac:chgData name="Ron Keidar" userId="bd522e22234dfd79" providerId="LiveId" clId="{56058D96-654D-4CDF-AD30-EDF8B7ECEB47}" dt="2022-06-05T02:09:36.091" v="3917" actId="478"/>
          <ac:spMkLst>
            <pc:docMk/>
            <pc:sldMk cId="814623948" sldId="282"/>
            <ac:spMk id="121" creationId="{DCC195AA-6BF7-48B8-A0A8-AD2B481E03BC}"/>
          </ac:spMkLst>
        </pc:spChg>
        <pc:spChg chg="mod">
          <ac:chgData name="Ron Keidar" userId="bd522e22234dfd79" providerId="LiveId" clId="{56058D96-654D-4CDF-AD30-EDF8B7ECEB47}" dt="2022-06-05T02:07:58.267" v="3900" actId="1037"/>
          <ac:spMkLst>
            <pc:docMk/>
            <pc:sldMk cId="814623948" sldId="282"/>
            <ac:spMk id="124" creationId="{42788A31-ED29-43BB-9B63-A634FCC6C30B}"/>
          </ac:spMkLst>
        </pc:spChg>
        <pc:spChg chg="add mod">
          <ac:chgData name="Ron Keidar" userId="bd522e22234dfd79" providerId="LiveId" clId="{56058D96-654D-4CDF-AD30-EDF8B7ECEB47}" dt="2022-06-05T02:03:36.737" v="3767" actId="20577"/>
          <ac:spMkLst>
            <pc:docMk/>
            <pc:sldMk cId="814623948" sldId="282"/>
            <ac:spMk id="126" creationId="{8A320021-FE64-2EF7-6BDA-2496CBED7FA5}"/>
          </ac:spMkLst>
        </pc:spChg>
        <pc:spChg chg="add mod">
          <ac:chgData name="Ron Keidar" userId="bd522e22234dfd79" providerId="LiveId" clId="{56058D96-654D-4CDF-AD30-EDF8B7ECEB47}" dt="2022-06-05T02:03:59.367" v="3783" actId="1076"/>
          <ac:spMkLst>
            <pc:docMk/>
            <pc:sldMk cId="814623948" sldId="282"/>
            <ac:spMk id="128" creationId="{6D07568C-F4C4-4ECD-E2F9-C8578759DBD2}"/>
          </ac:spMkLst>
        </pc:spChg>
        <pc:spChg chg="mod ord">
          <ac:chgData name="Ron Keidar" userId="bd522e22234dfd79" providerId="LiveId" clId="{56058D96-654D-4CDF-AD30-EDF8B7ECEB47}" dt="2022-06-05T02:09:06.014" v="3915" actId="1038"/>
          <ac:spMkLst>
            <pc:docMk/>
            <pc:sldMk cId="814623948" sldId="282"/>
            <ac:spMk id="131" creationId="{9886224F-CAA2-4EBC-A58B-02FD24426156}"/>
          </ac:spMkLst>
        </pc:spChg>
        <pc:spChg chg="add mod">
          <ac:chgData name="Ron Keidar" userId="bd522e22234dfd79" providerId="LiveId" clId="{56058D96-654D-4CDF-AD30-EDF8B7ECEB47}" dt="2022-06-05T02:04:27.444" v="3788" actId="14100"/>
          <ac:spMkLst>
            <pc:docMk/>
            <pc:sldMk cId="814623948" sldId="282"/>
            <ac:spMk id="132" creationId="{8DDC8F4B-0EFA-C8C6-9A49-4B7A996DF7AD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69" creationId="{589952E1-7F41-4A1C-B1C1-BFE53E4B87E9}"/>
          </ac:spMkLst>
        </pc:spChg>
        <pc:spChg chg="del">
          <ac:chgData name="Ron Keidar" userId="bd522e22234dfd79" providerId="LiveId" clId="{56058D96-654D-4CDF-AD30-EDF8B7ECEB47}" dt="2022-06-05T01:53:36.759" v="3530" actId="478"/>
          <ac:spMkLst>
            <pc:docMk/>
            <pc:sldMk cId="814623948" sldId="282"/>
            <ac:spMk id="176" creationId="{F7906DC7-6526-44DD-BF94-931CF3BC0A52}"/>
          </ac:spMkLst>
        </pc:spChg>
        <pc:grpChg chg="add mod">
          <ac:chgData name="Ron Keidar" userId="bd522e22234dfd79" providerId="LiveId" clId="{56058D96-654D-4CDF-AD30-EDF8B7ECEB47}" dt="2022-06-05T02:01:02.793" v="3738" actId="1038"/>
          <ac:grpSpMkLst>
            <pc:docMk/>
            <pc:sldMk cId="814623948" sldId="282"/>
            <ac:grpSpMk id="24" creationId="{57E7623F-AD97-6EDA-0551-C3C7E9305099}"/>
          </ac:grpSpMkLst>
        </pc:grpChg>
        <pc:grpChg chg="add mod">
          <ac:chgData name="Ron Keidar" userId="bd522e22234dfd79" providerId="LiveId" clId="{56058D96-654D-4CDF-AD30-EDF8B7ECEB47}" dt="2022-06-05T01:58:57.736" v="3676" actId="1036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56058D96-654D-4CDF-AD30-EDF8B7ECEB47}" dt="2022-06-05T02:07:58.267" v="3900" actId="1037"/>
          <ac:grpSpMkLst>
            <pc:docMk/>
            <pc:sldMk cId="814623948" sldId="282"/>
            <ac:grpSpMk id="129" creationId="{1EDE5662-3D72-4EE3-90EF-2C0A72DB5C7D}"/>
          </ac:grpSpMkLst>
        </pc:grp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0" creationId="{B60513D9-615D-49C7-8EE8-3A13B09AC17B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3" creationId="{13A7521F-FAE7-437B-9064-EAEBF719D529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6" creationId="{EA5F5FFE-F36E-4F94-96F0-D5885C6730BC}"/>
          </ac:graphicFrameMkLst>
        </pc:graphicFrameChg>
        <pc:graphicFrameChg chg="del">
          <ac:chgData name="Ron Keidar" userId="bd522e22234dfd79" providerId="LiveId" clId="{56058D96-654D-4CDF-AD30-EDF8B7ECEB47}" dt="2022-06-05T02:09:36.091" v="3917" actId="478"/>
          <ac:graphicFrameMkLst>
            <pc:docMk/>
            <pc:sldMk cId="814623948" sldId="282"/>
            <ac:graphicFrameMk id="117" creationId="{41B8F6E3-301F-4C27-BF43-F67AA562D339}"/>
          </ac:graphicFrameMkLst>
        </pc:graphicFrameChg>
        <pc:graphicFrameChg chg="mod">
          <ac:chgData name="Ron Keidar" userId="bd522e22234dfd79" providerId="LiveId" clId="{56058D96-654D-4CDF-AD30-EDF8B7ECEB47}" dt="2022-06-05T02:05:53.879" v="3815" actId="1035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del">
          <ac:chgData name="Ron Keidar" userId="bd522e22234dfd79" providerId="LiveId" clId="{56058D96-654D-4CDF-AD30-EDF8B7ECEB47}" dt="2022-06-05T02:05:38.419" v="3810" actId="478"/>
          <ac:graphicFrameMkLst>
            <pc:docMk/>
            <pc:sldMk cId="814623948" sldId="282"/>
            <ac:graphicFrameMk id="130" creationId="{3C1F3944-8AE2-4C73-9A41-0FB9D2504AAD}"/>
          </ac:graphicFrameMkLst>
        </pc:graphicFrameChg>
        <pc:graphicFrameChg chg="add mod modGraphic">
          <ac:chgData name="Ron Keidar" userId="bd522e22234dfd79" providerId="LiveId" clId="{56058D96-654D-4CDF-AD30-EDF8B7ECEB47}" dt="2022-06-05T02:09:18.174" v="3916" actId="2084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2" creationId="{6FF29213-7C9E-2E3C-36DD-5B955D5D591E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7" creationId="{0C3362D1-F9D0-A5F4-F06D-6E08DDE4335D}"/>
          </ac:picMkLst>
        </pc:picChg>
        <pc:picChg chg="add mod">
          <ac:chgData name="Ron Keidar" userId="bd522e22234dfd79" providerId="LiveId" clId="{56058D96-654D-4CDF-AD30-EDF8B7ECEB47}" dt="2022-06-05T01:54:56.418" v="3547" actId="553"/>
          <ac:picMkLst>
            <pc:docMk/>
            <pc:sldMk cId="814623948" sldId="282"/>
            <ac:picMk id="98" creationId="{0DF5CBFF-28ED-9557-F9C6-78930A20EB62}"/>
          </ac:picMkLst>
        </pc:picChg>
        <pc:picChg chg="add mod">
          <ac:chgData name="Ron Keidar" userId="bd522e22234dfd79" providerId="LiveId" clId="{56058D96-654D-4CDF-AD30-EDF8B7ECEB47}" dt="2022-06-05T01:55:37.530" v="3559"/>
          <ac:picMkLst>
            <pc:docMk/>
            <pc:sldMk cId="814623948" sldId="282"/>
            <ac:picMk id="99" creationId="{2496707C-5C1D-0127-ED8E-A4CE9274AFC9}"/>
          </ac:picMkLst>
        </pc:picChg>
        <pc:picChg chg="del">
          <ac:chgData name="Ron Keidar" userId="bd522e22234dfd79" providerId="LiveId" clId="{56058D96-654D-4CDF-AD30-EDF8B7ECEB47}" dt="2022-06-05T01:53:36.759" v="3530" actId="478"/>
          <ac:picMkLst>
            <pc:docMk/>
            <pc:sldMk cId="814623948" sldId="282"/>
            <ac:picMk id="145" creationId="{D001106F-A735-42B8-A2E8-C9ECD0DE0E84}"/>
          </ac:picMkLst>
        </pc:picChg>
        <pc:picChg chg="del">
          <ac:chgData name="Ron Keidar" userId="bd522e22234dfd79" providerId="LiveId" clId="{56058D96-654D-4CDF-AD30-EDF8B7ECEB47}" dt="2022-06-05T01:53:39.554" v="3531" actId="478"/>
          <ac:picMkLst>
            <pc:docMk/>
            <pc:sldMk cId="814623948" sldId="282"/>
            <ac:picMk id="146" creationId="{957C2203-2E47-4F61-8EDD-6319DA9457BE}"/>
          </ac:picMkLst>
        </pc:picChg>
        <pc:picChg chg="del">
          <ac:chgData name="Ron Keidar" userId="bd522e22234dfd79" providerId="LiveId" clId="{56058D96-654D-4CDF-AD30-EDF8B7ECEB47}" dt="2022-06-05T01:53:27.231" v="3528" actId="478"/>
          <ac:picMkLst>
            <pc:docMk/>
            <pc:sldMk cId="814623948" sldId="282"/>
            <ac:picMk id="148" creationId="{A268C493-3F73-49BF-ABEC-7A57F6A88C15}"/>
          </ac:picMkLst>
        </pc:picChg>
        <pc:picChg chg="del">
          <ac:chgData name="Ron Keidar" userId="bd522e22234dfd79" providerId="LiveId" clId="{56058D96-654D-4CDF-AD30-EDF8B7ECEB47}" dt="2022-06-05T01:53:31.477" v="3529" actId="478"/>
          <ac:picMkLst>
            <pc:docMk/>
            <pc:sldMk cId="814623948" sldId="282"/>
            <ac:picMk id="149" creationId="{7AF09E79-0180-451C-84EF-8232844F5855}"/>
          </ac:picMkLst>
        </pc:picChg>
        <pc:cxnChg chg="add mod">
          <ac:chgData name="Ron Keidar" userId="bd522e22234dfd79" providerId="LiveId" clId="{56058D96-654D-4CDF-AD30-EDF8B7ECEB47}" dt="2022-06-05T01:54:56.418" v="3547" actId="553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56058D96-654D-4CDF-AD30-EDF8B7ECEB47}" dt="2022-06-05T02:03:49.163" v="3781" actId="1037"/>
          <ac:cxnSpMkLst>
            <pc:docMk/>
            <pc:sldMk cId="814623948" sldId="282"/>
            <ac:cxnSpMk id="18" creationId="{AF85FB46-8BD9-4C02-95A2-03038E0FC06F}"/>
          </ac:cxnSpMkLst>
        </pc:cxnChg>
        <pc:cxnChg chg="add mod">
          <ac:chgData name="Ron Keidar" userId="bd522e22234dfd79" providerId="LiveId" clId="{56058D96-654D-4CDF-AD30-EDF8B7ECEB47}" dt="2022-06-05T02:08:16.301" v="3906" actId="1038"/>
          <ac:cxnSpMkLst>
            <pc:docMk/>
            <pc:sldMk cId="814623948" sldId="282"/>
            <ac:cxnSpMk id="41" creationId="{9B25A7D6-F049-3DA1-3547-9853EECB3B0F}"/>
          </ac:cxnSpMkLst>
        </pc:cxnChg>
        <pc:cxnChg chg="del mod">
          <ac:chgData name="Ron Keidar" userId="bd522e22234dfd79" providerId="LiveId" clId="{56058D96-654D-4CDF-AD30-EDF8B7ECEB47}" dt="2022-06-05T02:02:00.689" v="3744" actId="478"/>
          <ac:cxnSpMkLst>
            <pc:docMk/>
            <pc:sldMk cId="814623948" sldId="282"/>
            <ac:cxnSpMk id="79" creationId="{C77E2ABB-8835-4FB7-9A31-926ABFBF3260}"/>
          </ac:cxnSpMkLst>
        </pc:cxnChg>
        <pc:cxnChg chg="mod">
          <ac:chgData name="Ron Keidar" userId="bd522e22234dfd79" providerId="LiveId" clId="{56058D96-654D-4CDF-AD30-EDF8B7ECEB47}" dt="2022-06-05T02:01:54.925" v="3743" actId="14100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56058D96-654D-4CDF-AD30-EDF8B7ECEB47}" dt="2022-06-05T02:01:02.793" v="3738" actId="10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56058D96-654D-4CDF-AD30-EDF8B7ECEB47}" dt="2022-06-05T02:01:34.718" v="3741" actId="14100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56058D96-654D-4CDF-AD30-EDF8B7ECEB47}" dt="2022-06-05T01:55:01.718" v="3548" actId="14100"/>
          <ac:cxnSpMkLst>
            <pc:docMk/>
            <pc:sldMk cId="814623948" sldId="282"/>
            <ac:cxnSpMk id="102" creationId="{83211141-BFF3-49B4-A39D-8DC90BA00252}"/>
          </ac:cxnSpMkLst>
        </pc:cxnChg>
        <pc:cxnChg chg="del mod">
          <ac:chgData name="Ron Keidar" userId="bd522e22234dfd79" providerId="LiveId" clId="{56058D96-654D-4CDF-AD30-EDF8B7ECEB47}" dt="2022-06-05T01:54:15.521" v="3541" actId="478"/>
          <ac:cxnSpMkLst>
            <pc:docMk/>
            <pc:sldMk cId="814623948" sldId="282"/>
            <ac:cxnSpMk id="104" creationId="{D9BA902A-9F0D-43AC-B222-B4D963C53DDC}"/>
          </ac:cxnSpMkLst>
        </pc:cxnChg>
        <pc:cxnChg chg="del mod">
          <ac:chgData name="Ron Keidar" userId="bd522e22234dfd79" providerId="LiveId" clId="{56058D96-654D-4CDF-AD30-EDF8B7ECEB47}" dt="2022-06-05T01:53:42.590" v="3532" actId="478"/>
          <ac:cxnSpMkLst>
            <pc:docMk/>
            <pc:sldMk cId="814623948" sldId="282"/>
            <ac:cxnSpMk id="107" creationId="{9672270A-0149-4699-8F31-F76EA49913F8}"/>
          </ac:cxnSpMkLst>
        </pc:cxnChg>
        <pc:cxnChg chg="add mod">
          <ac:chgData name="Ron Keidar" userId="bd522e22234dfd79" providerId="LiveId" clId="{56058D96-654D-4CDF-AD30-EDF8B7ECEB47}" dt="2022-06-05T02:00:48.507" v="3704" actId="14100"/>
          <ac:cxnSpMkLst>
            <pc:docMk/>
            <pc:sldMk cId="814623948" sldId="282"/>
            <ac:cxnSpMk id="112" creationId="{65BE50C3-C538-A46A-8E59-175F2CC1F396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4" creationId="{4675A970-6F5A-4791-975C-F84FF9721A87}"/>
          </ac:cxnSpMkLst>
        </pc:cxnChg>
        <pc:cxnChg chg="del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55" creationId="{A97CC59A-174F-42E6-99F5-C52B1CC5DA5D}"/>
          </ac:cxnSpMkLst>
        </pc:cxnChg>
        <pc:cxnChg chg="mod">
          <ac:chgData name="Ron Keidar" userId="bd522e22234dfd79" providerId="LiveId" clId="{56058D96-654D-4CDF-AD30-EDF8B7ECEB47}" dt="2022-06-05T01:55:06.337" v="3549" actId="14100"/>
          <ac:cxnSpMkLst>
            <pc:docMk/>
            <pc:sldMk cId="814623948" sldId="282"/>
            <ac:cxnSpMk id="161" creationId="{778AA801-D66B-4754-8657-B0A4C8055EB0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2" creationId="{E298ED77-A100-40F7-A299-6D7F50DCD8ED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3" creationId="{3154B72E-665E-4E09-833B-B2E6413348C1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7" creationId="{2E58B6D0-88BC-4547-8DA5-5A0E8A5FB01C}"/>
          </ac:cxnSpMkLst>
        </pc:cxnChg>
        <pc:cxnChg chg="del mod">
          <ac:chgData name="Ron Keidar" userId="bd522e22234dfd79" providerId="LiveId" clId="{56058D96-654D-4CDF-AD30-EDF8B7ECEB47}" dt="2022-06-05T01:53:36.759" v="3530" actId="478"/>
          <ac:cxnSpMkLst>
            <pc:docMk/>
            <pc:sldMk cId="814623948" sldId="282"/>
            <ac:cxnSpMk id="178" creationId="{89DC04A8-85A6-4F2E-B389-7108D46B6A04}"/>
          </ac:cxnSpMkLst>
        </pc:cxnChg>
      </pc:sldChg>
      <pc:sldChg chg="modSp mod">
        <pc:chgData name="Ron Keidar" userId="bd522e22234dfd79" providerId="LiveId" clId="{56058D96-654D-4CDF-AD30-EDF8B7ECEB47}" dt="2022-06-06T02:16:21.906" v="3964" actId="108"/>
        <pc:sldMkLst>
          <pc:docMk/>
          <pc:sldMk cId="159192361" sldId="285"/>
        </pc:sldMkLst>
        <pc:spChg chg="mod">
          <ac:chgData name="Ron Keidar" userId="bd522e22234dfd79" providerId="LiveId" clId="{56058D96-654D-4CDF-AD30-EDF8B7ECEB47}" dt="2022-06-06T02:16:21.906" v="3964" actId="108"/>
          <ac:spMkLst>
            <pc:docMk/>
            <pc:sldMk cId="159192361" sldId="285"/>
            <ac:spMk id="1040" creationId="{3036A34F-87E3-4CAD-910D-E76DFED40169}"/>
          </ac:spMkLst>
        </pc:spChg>
      </pc:sldChg>
      <pc:sldChg chg="addSp modSp mod">
        <pc:chgData name="Ron Keidar" userId="bd522e22234dfd79" providerId="LiveId" clId="{56058D96-654D-4CDF-AD30-EDF8B7ECEB47}" dt="2022-05-18T07:16:12.185" v="25" actId="20577"/>
        <pc:sldMkLst>
          <pc:docMk/>
          <pc:sldMk cId="1017377392" sldId="287"/>
        </pc:sldMkLst>
        <pc:spChg chg="add mod">
          <ac:chgData name="Ron Keidar" userId="bd522e22234dfd79" providerId="LiveId" clId="{56058D96-654D-4CDF-AD30-EDF8B7ECEB47}" dt="2022-05-18T07:16:12.185" v="25" actId="20577"/>
          <ac:spMkLst>
            <pc:docMk/>
            <pc:sldMk cId="1017377392" sldId="287"/>
            <ac:spMk id="9" creationId="{5336679A-5813-3B35-C4DB-FA7701EDB66F}"/>
          </ac:spMkLst>
        </pc:spChg>
      </pc:sldChg>
      <pc:sldChg chg="addSp delSp modSp mod">
        <pc:chgData name="Ron Keidar" userId="bd522e22234dfd79" providerId="LiveId" clId="{56058D96-654D-4CDF-AD30-EDF8B7ECEB47}" dt="2022-05-18T07:19:20.425" v="29" actId="20577"/>
        <pc:sldMkLst>
          <pc:docMk/>
          <pc:sldMk cId="2509154859" sldId="288"/>
        </pc:sldMkLst>
        <pc:spChg chg="del">
          <ac:chgData name="Ron Keidar" userId="bd522e22234dfd79" providerId="LiveId" clId="{56058D96-654D-4CDF-AD30-EDF8B7ECEB47}" dt="2022-05-18T07:19:16.232" v="26" actId="478"/>
          <ac:spMkLst>
            <pc:docMk/>
            <pc:sldMk cId="2509154859" sldId="288"/>
            <ac:spMk id="9" creationId="{D4B77272-2AE2-4970-B1CC-106EAACBFBEF}"/>
          </ac:spMkLst>
        </pc:spChg>
        <pc:spChg chg="add mod">
          <ac:chgData name="Ron Keidar" userId="bd522e22234dfd79" providerId="LiveId" clId="{56058D96-654D-4CDF-AD30-EDF8B7ECEB47}" dt="2022-05-18T07:19:20.425" v="29" actId="20577"/>
          <ac:spMkLst>
            <pc:docMk/>
            <pc:sldMk cId="2509154859" sldId="288"/>
            <ac:spMk id="10" creationId="{EB1AADA8-3F5D-1E95-C0F5-9407CE2D0472}"/>
          </ac:spMkLst>
        </pc:spChg>
      </pc:sldChg>
      <pc:sldChg chg="addSp modSp mod">
        <pc:chgData name="Ron Keidar" userId="bd522e22234dfd79" providerId="LiveId" clId="{56058D96-654D-4CDF-AD30-EDF8B7ECEB47}" dt="2022-06-03T05:20:59.578" v="2274"/>
        <pc:sldMkLst>
          <pc:docMk/>
          <pc:sldMk cId="155665964" sldId="290"/>
        </pc:sldMkLst>
        <pc:spChg chg="add mod">
          <ac:chgData name="Ron Keidar" userId="bd522e22234dfd79" providerId="LiveId" clId="{56058D96-654D-4CDF-AD30-EDF8B7ECEB47}" dt="2022-06-03T04:43:25.935" v="2269"/>
          <ac:spMkLst>
            <pc:docMk/>
            <pc:sldMk cId="155665964" sldId="290"/>
            <ac:spMk id="40" creationId="{07693BED-12B7-A8BA-0C7D-DACF7E5577A6}"/>
          </ac:spMkLst>
        </pc:spChg>
        <pc:spChg chg="add mod">
          <ac:chgData name="Ron Keidar" userId="bd522e22234dfd79" providerId="LiveId" clId="{56058D96-654D-4CDF-AD30-EDF8B7ECEB47}" dt="2022-06-03T04:43:32.364" v="2270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56058D96-654D-4CDF-AD30-EDF8B7ECEB47}" dt="2022-06-03T05:20:59.578" v="2274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56058D96-654D-4CDF-AD30-EDF8B7ECEB47}" dt="2022-06-03T05:20:51.388" v="2273"/>
          <ac:spMkLst>
            <pc:docMk/>
            <pc:sldMk cId="155665964" sldId="290"/>
            <ac:spMk id="114" creationId="{41C5B3A6-586F-4DAD-B01A-DC7830204919}"/>
          </ac:spMkLst>
        </pc:spChg>
      </pc:sldChg>
      <pc:sldChg chg="addSp delSp modSp mod">
        <pc:chgData name="Ron Keidar" userId="bd522e22234dfd79" providerId="LiveId" clId="{56058D96-654D-4CDF-AD30-EDF8B7ECEB47}" dt="2022-06-06T05:07:38.299" v="5945"/>
        <pc:sldMkLst>
          <pc:docMk/>
          <pc:sldMk cId="3560774396" sldId="292"/>
        </pc:sldMkLst>
        <pc:spChg chg="add mod">
          <ac:chgData name="Ron Keidar" userId="bd522e22234dfd79" providerId="LiveId" clId="{56058D96-654D-4CDF-AD30-EDF8B7ECEB47}" dt="2022-05-21T05:28:38.107" v="65" actId="12789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56058D96-654D-4CDF-AD30-EDF8B7ECEB47}" dt="2022-06-06T05:07:38.299" v="5945"/>
          <ac:spMkLst>
            <pc:docMk/>
            <pc:sldMk cId="3560774396" sldId="292"/>
            <ac:spMk id="10" creationId="{D94467CC-CB2B-A44E-90BC-6CF06B902578}"/>
          </ac:spMkLst>
        </pc:spChg>
        <pc:spChg chg="add del mod">
          <ac:chgData name="Ron Keidar" userId="bd522e22234dfd79" providerId="LiveId" clId="{56058D96-654D-4CDF-AD30-EDF8B7ECEB47}" dt="2022-05-21T05:27:13.260" v="57" actId="478"/>
          <ac:spMkLst>
            <pc:docMk/>
            <pc:sldMk cId="3560774396" sldId="292"/>
            <ac:spMk id="18" creationId="{4CCD1677-350B-611F-39BA-649B4C6CAD20}"/>
          </ac:spMkLst>
        </pc:spChg>
        <pc:spChg chg="add del mod">
          <ac:chgData name="Ron Keidar" userId="bd522e22234dfd79" providerId="LiveId" clId="{56058D96-654D-4CDF-AD30-EDF8B7ECEB47}" dt="2022-05-21T05:30:06.805" v="72" actId="478"/>
          <ac:spMkLst>
            <pc:docMk/>
            <pc:sldMk cId="3560774396" sldId="292"/>
            <ac:spMk id="29" creationId="{12CFEF56-11A8-6E70-0CE7-56C08183D8F0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43" creationId="{313AA7E1-003F-4FD1-DBFD-E4264EB686A6}"/>
          </ac:spMkLst>
        </pc:spChg>
        <pc:spChg chg="add mod">
          <ac:chgData name="Ron Keidar" userId="bd522e22234dfd79" providerId="LiveId" clId="{56058D96-654D-4CDF-AD30-EDF8B7ECEB47}" dt="2022-05-21T05:47:49.785" v="304" actId="404"/>
          <ac:spMkLst>
            <pc:docMk/>
            <pc:sldMk cId="3560774396" sldId="292"/>
            <ac:spMk id="45" creationId="{81F8FAD8-6DE6-85DE-57C3-07611D7FBBAB}"/>
          </ac:spMkLst>
        </pc:spChg>
        <pc:spChg chg="add mod">
          <ac:chgData name="Ron Keidar" userId="bd522e22234dfd79" providerId="LiveId" clId="{56058D96-654D-4CDF-AD30-EDF8B7ECEB47}" dt="2022-05-21T05:32:02.430" v="192" actId="1037"/>
          <ac:spMkLst>
            <pc:docMk/>
            <pc:sldMk cId="3560774396" sldId="292"/>
            <ac:spMk id="71" creationId="{585DCC0F-820D-1CBD-60B1-212AC6F40689}"/>
          </ac:spMkLst>
        </pc:spChg>
        <pc:spChg chg="add mod">
          <ac:chgData name="Ron Keidar" userId="bd522e22234dfd79" providerId="LiveId" clId="{56058D96-654D-4CDF-AD30-EDF8B7ECEB47}" dt="2022-05-21T05:47:56.222" v="306" actId="404"/>
          <ac:spMkLst>
            <pc:docMk/>
            <pc:sldMk cId="3560774396" sldId="292"/>
            <ac:spMk id="76" creationId="{8468C279-BA6C-922A-0D5A-25914B099778}"/>
          </ac:spMkLst>
        </pc:spChg>
        <pc:grpChg chg="mod">
          <ac:chgData name="Ron Keidar" userId="bd522e22234dfd79" providerId="LiveId" clId="{56058D96-654D-4CDF-AD30-EDF8B7ECEB47}" dt="2022-05-21T05:28:38.107" v="65" actId="12789"/>
          <ac:grpSpMkLst>
            <pc:docMk/>
            <pc:sldMk cId="3560774396" sldId="292"/>
            <ac:grpSpMk id="2" creationId="{58896A64-5E64-EE5A-9A5D-C46B4E1B2567}"/>
          </ac:grpSpMkLst>
        </pc:grpChg>
        <pc:picChg chg="add mod modCrop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14" creationId="{B2B62BBF-760B-E32A-72B2-219F49CF6AE5}"/>
          </ac:picMkLst>
        </pc:picChg>
        <pc:picChg chg="add mod modCrop">
          <ac:chgData name="Ron Keidar" userId="bd522e22234dfd79" providerId="LiveId" clId="{56058D96-654D-4CDF-AD30-EDF8B7ECEB47}" dt="2022-05-21T05:32:09.772" v="195" actId="1035"/>
          <ac:picMkLst>
            <pc:docMk/>
            <pc:sldMk cId="3560774396" sldId="292"/>
            <ac:picMk id="28" creationId="{E74B8242-84C8-EA2D-40AC-5EAD8F29172C}"/>
          </ac:picMkLst>
        </pc:picChg>
        <pc:picChg chg="add mod modCrop">
          <ac:chgData name="Ron Keidar" userId="bd522e22234dfd79" providerId="LiveId" clId="{56058D96-654D-4CDF-AD30-EDF8B7ECEB47}" dt="2022-05-21T05:45:02.285" v="206" actId="1076"/>
          <ac:picMkLst>
            <pc:docMk/>
            <pc:sldMk cId="3560774396" sldId="292"/>
            <ac:picMk id="41" creationId="{CFC6B962-5979-19C6-9FC1-C21A697E539E}"/>
          </ac:picMkLst>
        </pc:picChg>
        <pc:picChg chg="add mod">
          <ac:chgData name="Ron Keidar" userId="bd522e22234dfd79" providerId="LiveId" clId="{56058D96-654D-4CDF-AD30-EDF8B7ECEB47}" dt="2022-05-21T05:28:38.107" v="65" actId="12789"/>
          <ac:picMkLst>
            <pc:docMk/>
            <pc:sldMk cId="3560774396" sldId="292"/>
            <ac:picMk id="58" creationId="{D322B5D3-2ADF-6622-F0D3-EDBE725D4989}"/>
          </ac:picMkLst>
        </pc:picChg>
        <pc:picChg chg="add mod">
          <ac:chgData name="Ron Keidar" userId="bd522e22234dfd79" providerId="LiveId" clId="{56058D96-654D-4CDF-AD30-EDF8B7ECEB47}" dt="2022-05-21T05:46:39.513" v="209" actId="14100"/>
          <ac:picMkLst>
            <pc:docMk/>
            <pc:sldMk cId="3560774396" sldId="292"/>
            <ac:picMk id="74" creationId="{CDFE5E19-BC04-5AA0-8D74-3890F92C3E33}"/>
          </ac:picMkLst>
        </pc:picChg>
        <pc:picChg chg="add mod">
          <ac:chgData name="Ron Keidar" userId="bd522e22234dfd79" providerId="LiveId" clId="{56058D96-654D-4CDF-AD30-EDF8B7ECEB47}" dt="2022-05-21T05:44:56.589" v="205" actId="1076"/>
          <ac:picMkLst>
            <pc:docMk/>
            <pc:sldMk cId="3560774396" sldId="292"/>
            <ac:picMk id="1026" creationId="{CCE992C0-4D65-F2C5-36B0-12431E97D030}"/>
          </ac:picMkLst>
        </pc:picChg>
        <pc:cxnChg chg="add">
          <ac:chgData name="Ron Keidar" userId="bd522e22234dfd79" providerId="LiveId" clId="{56058D96-654D-4CDF-AD30-EDF8B7ECEB47}" dt="2022-05-21T05:28:44.539" v="66" actId="11529"/>
          <ac:cxnSpMkLst>
            <pc:docMk/>
            <pc:sldMk cId="3560774396" sldId="292"/>
            <ac:cxnSpMk id="22" creationId="{C4CE30D2-8BF4-81B9-0179-4D487F49FE24}"/>
          </ac:cxnSpMkLst>
        </pc:cxnChg>
        <pc:cxnChg chg="add">
          <ac:chgData name="Ron Keidar" userId="bd522e22234dfd79" providerId="LiveId" clId="{56058D96-654D-4CDF-AD30-EDF8B7ECEB47}" dt="2022-05-21T05:28:50.884" v="67" actId="11529"/>
          <ac:cxnSpMkLst>
            <pc:docMk/>
            <pc:sldMk cId="3560774396" sldId="292"/>
            <ac:cxnSpMk id="25" creationId="{283D5BFC-9AD7-983F-06FB-2E4E536C50DB}"/>
          </ac:cxnSpMkLst>
        </pc:cxnChg>
        <pc:cxnChg chg="add mod">
          <ac:chgData name="Ron Keidar" userId="bd522e22234dfd79" providerId="LiveId" clId="{56058D96-654D-4CDF-AD30-EDF8B7ECEB47}" dt="2022-05-21T05:31:06.734" v="85" actId="1037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56058D96-654D-4CDF-AD30-EDF8B7ECEB47}" dt="2022-05-21T05:28:38.107" v="65" actId="12789"/>
          <ac:cxnSpMkLst>
            <pc:docMk/>
            <pc:sldMk cId="3560774396" sldId="292"/>
            <ac:cxnSpMk id="72" creationId="{FECBEA81-0BE9-A341-3D16-7C99A3218144}"/>
          </ac:cxnSpMkLst>
        </pc:cxnChg>
      </pc:sldChg>
      <pc:sldChg chg="addSp modSp del mod">
        <pc:chgData name="Ron Keidar" userId="bd522e22234dfd79" providerId="LiveId" clId="{56058D96-654D-4CDF-AD30-EDF8B7ECEB47}" dt="2022-06-05T01:47:17.257" v="3491" actId="47"/>
        <pc:sldMkLst>
          <pc:docMk/>
          <pc:sldMk cId="1366803447" sldId="293"/>
        </pc:sldMkLst>
        <pc:spChg chg="add mod">
          <ac:chgData name="Ron Keidar" userId="bd522e22234dfd79" providerId="LiveId" clId="{56058D96-654D-4CDF-AD30-EDF8B7ECEB47}" dt="2022-06-03T06:31:36.319" v="3195"/>
          <ac:spMkLst>
            <pc:docMk/>
            <pc:sldMk cId="1366803447" sldId="293"/>
            <ac:spMk id="27" creationId="{A0DA6D50-7552-4D1B-1A54-43694F6BE69A}"/>
          </ac:spMkLst>
        </pc:spChg>
        <pc:picChg chg="mod">
          <ac:chgData name="Ron Keidar" userId="bd522e22234dfd79" providerId="LiveId" clId="{56058D96-654D-4CDF-AD30-EDF8B7ECEB47}" dt="2022-06-03T06:30:55.818" v="3192"/>
          <ac:picMkLst>
            <pc:docMk/>
            <pc:sldMk cId="1366803447" sldId="293"/>
            <ac:picMk id="5" creationId="{C88CC10E-8EDC-B75E-6660-36336AC5DB09}"/>
          </ac:picMkLst>
        </pc:picChg>
      </pc:sldChg>
      <pc:sldChg chg="addSp modSp mod">
        <pc:chgData name="Ron Keidar" userId="bd522e22234dfd79" providerId="LiveId" clId="{56058D96-654D-4CDF-AD30-EDF8B7ECEB47}" dt="2022-06-03T05:54:40.797" v="2805"/>
        <pc:sldMkLst>
          <pc:docMk/>
          <pc:sldMk cId="3442540090" sldId="300"/>
        </pc:sldMkLst>
        <pc:spChg chg="add mod">
          <ac:chgData name="Ron Keidar" userId="bd522e22234dfd79" providerId="LiveId" clId="{56058D96-654D-4CDF-AD30-EDF8B7ECEB47}" dt="2022-06-02T07:40:59.601" v="2244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56058D96-654D-4CDF-AD30-EDF8B7ECEB47}" dt="2022-06-03T05:54:40.797" v="2805"/>
          <ac:spMkLst>
            <pc:docMk/>
            <pc:sldMk cId="3442540090" sldId="300"/>
            <ac:spMk id="41" creationId="{3A8A1125-8BBF-88B2-3B12-147570F32060}"/>
          </ac:spMkLst>
        </pc:spChg>
      </pc:sldChg>
      <pc:sldChg chg="addSp delSp modSp mod">
        <pc:chgData name="Ron Keidar" userId="bd522e22234dfd79" providerId="LiveId" clId="{56058D96-654D-4CDF-AD30-EDF8B7ECEB47}" dt="2022-06-03T06:36:33.414" v="3202"/>
        <pc:sldMkLst>
          <pc:docMk/>
          <pc:sldMk cId="2192530381" sldId="301"/>
        </pc:sldMkLst>
        <pc:spChg chg="mod">
          <ac:chgData name="Ron Keidar" userId="bd522e22234dfd79" providerId="LiveId" clId="{56058D96-654D-4CDF-AD30-EDF8B7ECEB47}" dt="2022-06-02T05:00:22.514" v="2107" actId="20577"/>
          <ac:spMkLst>
            <pc:docMk/>
            <pc:sldMk cId="2192530381" sldId="301"/>
            <ac:spMk id="4" creationId="{759F18DF-17C5-90E3-404F-562FCD576EFB}"/>
          </ac:spMkLst>
        </pc:spChg>
        <pc:spChg chg="del">
          <ac:chgData name="Ron Keidar" userId="bd522e22234dfd79" providerId="LiveId" clId="{56058D96-654D-4CDF-AD30-EDF8B7ECEB47}" dt="2022-06-02T04:49:39.579" v="1415" actId="478"/>
          <ac:spMkLst>
            <pc:docMk/>
            <pc:sldMk cId="2192530381" sldId="301"/>
            <ac:spMk id="6" creationId="{B4E04659-7CDD-BEE8-D0E6-EE71B541EA62}"/>
          </ac:spMkLst>
        </pc:spChg>
        <pc:spChg chg="mod">
          <ac:chgData name="Ron Keidar" userId="bd522e22234dfd79" providerId="LiveId" clId="{56058D96-654D-4CDF-AD30-EDF8B7ECEB47}" dt="2022-06-02T05:00:16.138" v="2104" actId="20577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56058D96-654D-4CDF-AD30-EDF8B7ECEB47}" dt="2022-06-02T04:55:23.664" v="1610" actId="20577"/>
          <ac:spMkLst>
            <pc:docMk/>
            <pc:sldMk cId="2192530381" sldId="301"/>
            <ac:spMk id="8" creationId="{AD33299A-FDC3-FF9D-88D1-2AE2B393708F}"/>
          </ac:spMkLst>
        </pc:spChg>
        <pc:spChg chg="del">
          <ac:chgData name="Ron Keidar" userId="bd522e22234dfd79" providerId="LiveId" clId="{56058D96-654D-4CDF-AD30-EDF8B7ECEB47}" dt="2022-06-02T04:49:43.875" v="1416" actId="478"/>
          <ac:spMkLst>
            <pc:docMk/>
            <pc:sldMk cId="2192530381" sldId="301"/>
            <ac:spMk id="9" creationId="{75C98DAD-B364-3E33-9498-AAB75FE4AF02}"/>
          </ac:spMkLst>
        </pc:spChg>
        <pc:spChg chg="mod">
          <ac:chgData name="Ron Keidar" userId="bd522e22234dfd79" providerId="LiveId" clId="{56058D96-654D-4CDF-AD30-EDF8B7ECEB47}" dt="2022-06-02T04:56:05.955" v="1625" actId="1037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56058D96-654D-4CDF-AD30-EDF8B7ECEB47}" dt="2022-06-02T04:57:33.895" v="1796" actId="14100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56058D96-654D-4CDF-AD30-EDF8B7ECEB47}" dt="2022-06-02T04:55:20.341" v="1608" actId="20577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56058D96-654D-4CDF-AD30-EDF8B7ECEB47}" dt="2022-06-02T04:55:31.621" v="1611" actId="14100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56058D96-654D-4CDF-AD30-EDF8B7ECEB47}" dt="2022-06-02T04:59:13.057" v="2049" actId="207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6058D96-654D-4CDF-AD30-EDF8B7ECEB47}" dt="2022-06-02T04:59:25.870" v="2052" actId="207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56058D96-654D-4CDF-AD30-EDF8B7ECEB47}" dt="2022-06-02T04:59:21.742" v="2051" actId="207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56058D96-654D-4CDF-AD30-EDF8B7ECEB47}" dt="2022-06-02T04:55:41.111" v="1612" actId="14100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56058D96-654D-4CDF-AD30-EDF8B7ECEB47}" dt="2022-06-03T06:36:33.414" v="3202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0" creationId="{AE563D60-45CD-AF6B-D7C0-B5D3E0BEB903}"/>
          </ac:spMkLst>
        </pc:spChg>
        <pc:spChg chg="add mod">
          <ac:chgData name="Ron Keidar" userId="bd522e22234dfd79" providerId="LiveId" clId="{56058D96-654D-4CDF-AD30-EDF8B7ECEB47}" dt="2022-06-02T04:59:42.750" v="2093" actId="1037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09" creationId="{1068FD93-9279-9B40-703C-A00C527810F0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56058D96-654D-4CDF-AD30-EDF8B7ECEB47}" dt="2022-06-02T04:59:18.277" v="2050" actId="207"/>
          <ac:spMkLst>
            <pc:docMk/>
            <pc:sldMk cId="2192530381" sldId="301"/>
            <ac:spMk id="115" creationId="{65BD7F95-B59E-A162-2ACF-0B259313467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8" creationId="{DF2D9C07-617A-8E74-449C-867BF7062F48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19" creationId="{D61EADD2-C498-654C-0D8F-B4F5651A8699}"/>
          </ac:spMkLst>
        </pc:spChg>
        <pc:spChg chg="add mod">
          <ac:chgData name="Ron Keidar" userId="bd522e22234dfd79" providerId="LiveId" clId="{56058D96-654D-4CDF-AD30-EDF8B7ECEB47}" dt="2022-06-02T05:00:03.674" v="2098" actId="20577"/>
          <ac:spMkLst>
            <pc:docMk/>
            <pc:sldMk cId="2192530381" sldId="301"/>
            <ac:spMk id="124" creationId="{7201515A-CDD3-279C-CDD1-467679D10826}"/>
          </ac:spMkLst>
        </pc:spChg>
        <pc:spChg chg="add mod">
          <ac:chgData name="Ron Keidar" userId="bd522e22234dfd79" providerId="LiveId" clId="{56058D96-654D-4CDF-AD30-EDF8B7ECEB47}" dt="2022-06-02T04:52:10.239" v="1511" actId="10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7" creationId="{4D6EEABB-7D7F-1DA0-449A-48CC7CAD81DA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8" creationId="{5E68ED5F-79B7-F339-38C6-E682D7193114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29" creationId="{C19E473C-30DC-9A6A-C823-BAD70CBB2AF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0" creationId="{E14A6279-262E-AD46-5DC5-33542EEE83EB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1" creationId="{60E68B52-58E8-DE73-71ED-10D93960A77C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2" creationId="{95A631E8-AE76-4416-6A5A-9CB9CEF127AF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3" creationId="{3AD500DE-1315-AB9E-4D91-2CC632010FD0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4" creationId="{D7C611DB-9A42-3A47-2DA7-542CCCA14979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5" creationId="{80324360-9561-3CA5-9179-F73EF82DCDA5}"/>
          </ac:spMkLst>
        </pc:spChg>
        <pc:spChg chg="add del mod">
          <ac:chgData name="Ron Keidar" userId="bd522e22234dfd79" providerId="LiveId" clId="{56058D96-654D-4CDF-AD30-EDF8B7ECEB47}" dt="2022-06-02T04:55:03.684" v="1597" actId="478"/>
          <ac:spMkLst>
            <pc:docMk/>
            <pc:sldMk cId="2192530381" sldId="301"/>
            <ac:spMk id="136" creationId="{6428FD2A-696D-B4FD-3A8F-9C47AB32C84E}"/>
          </ac:spMkLst>
        </pc:spChg>
        <pc:spChg chg="mod">
          <ac:chgData name="Ron Keidar" userId="bd522e22234dfd79" providerId="LiveId" clId="{56058D96-654D-4CDF-AD30-EDF8B7ECEB47}" dt="2022-06-02T04:52:27.338" v="1512"/>
          <ac:spMkLst>
            <pc:docMk/>
            <pc:sldMk cId="2192530381" sldId="301"/>
            <ac:spMk id="137" creationId="{426E07DD-94C5-98A1-5897-2309E6057CDD}"/>
          </ac:spMkLst>
        </pc:spChg>
        <pc:spChg chg="add mod ord">
          <ac:chgData name="Ron Keidar" userId="bd522e22234dfd79" providerId="LiveId" clId="{56058D96-654D-4CDF-AD30-EDF8B7ECEB47}" dt="2022-06-02T04:57:26.430" v="1795" actId="1037"/>
          <ac:spMkLst>
            <pc:docMk/>
            <pc:sldMk cId="2192530381" sldId="301"/>
            <ac:spMk id="138" creationId="{0F96F61C-D172-2B2A-2C93-3BCB91876AAA}"/>
          </ac:spMkLst>
        </pc:spChg>
        <pc:spChg chg="add del mod">
          <ac:chgData name="Ron Keidar" userId="bd522e22234dfd79" providerId="LiveId" clId="{56058D96-654D-4CDF-AD30-EDF8B7ECEB47}" dt="2022-06-02T04:56:51.053" v="1705"/>
          <ac:spMkLst>
            <pc:docMk/>
            <pc:sldMk cId="2192530381" sldId="301"/>
            <ac:spMk id="139" creationId="{53A051B0-F978-715A-B43A-B7F7115E187B}"/>
          </ac:spMkLst>
        </pc:spChg>
        <pc:spChg chg="add mod">
          <ac:chgData name="Ron Keidar" userId="bd522e22234dfd79" providerId="LiveId" clId="{56058D96-654D-4CDF-AD30-EDF8B7ECEB47}" dt="2022-06-02T04:57:16.950" v="1783" actId="1035"/>
          <ac:spMkLst>
            <pc:docMk/>
            <pc:sldMk cId="2192530381" sldId="301"/>
            <ac:spMk id="140" creationId="{9785AC1B-EA30-025B-2F60-E08E2B5DB120}"/>
          </ac:spMkLst>
        </pc:spChg>
        <pc:spChg chg="add mod">
          <ac:chgData name="Ron Keidar" userId="bd522e22234dfd79" providerId="LiveId" clId="{56058D96-654D-4CDF-AD30-EDF8B7ECEB47}" dt="2022-06-02T04:57:48.666" v="1798" actId="1076"/>
          <ac:spMkLst>
            <pc:docMk/>
            <pc:sldMk cId="2192530381" sldId="301"/>
            <ac:spMk id="141" creationId="{F6EF7817-A246-42CC-C434-6EC17513BF82}"/>
          </ac:spMkLst>
        </pc:spChg>
        <pc:spChg chg="add mod">
          <ac:chgData name="Ron Keidar" userId="bd522e22234dfd79" providerId="LiveId" clId="{56058D96-654D-4CDF-AD30-EDF8B7ECEB47}" dt="2022-06-02T04:58:05.718" v="1878" actId="1038"/>
          <ac:spMkLst>
            <pc:docMk/>
            <pc:sldMk cId="2192530381" sldId="301"/>
            <ac:spMk id="142" creationId="{90FD03E9-B309-6B05-B69D-01D48B163B48}"/>
          </ac:spMkLst>
        </pc:spChg>
        <pc:spChg chg="add mod">
          <ac:chgData name="Ron Keidar" userId="bd522e22234dfd79" providerId="LiveId" clId="{56058D96-654D-4CDF-AD30-EDF8B7ECEB47}" dt="2022-06-02T04:59:29.794" v="2053" actId="207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56058D96-654D-4CDF-AD30-EDF8B7ECEB47}" dt="2022-06-02T04:52:10.239" v="1511" actId="1038"/>
          <ac:grpSpMkLst>
            <pc:docMk/>
            <pc:sldMk cId="2192530381" sldId="301"/>
            <ac:grpSpMk id="90" creationId="{3B7AE915-46B5-F284-41B0-10C32732A66B}"/>
          </ac:grpSpMkLst>
        </pc:grpChg>
        <pc:grpChg chg="add del mod">
          <ac:chgData name="Ron Keidar" userId="bd522e22234dfd79" providerId="LiveId" clId="{56058D96-654D-4CDF-AD30-EDF8B7ECEB47}" dt="2022-06-02T04:55:14.722" v="1606"/>
          <ac:grpSpMkLst>
            <pc:docMk/>
            <pc:sldMk cId="2192530381" sldId="301"/>
            <ac:grpSpMk id="126" creationId="{7BEF77BB-3465-B145-E6C7-60AD6BAF9249}"/>
          </ac:grpSpMkLst>
        </pc:grp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87" creationId="{2ECA8A03-92DE-9BE2-F8D9-AFC3CA52A9F1}"/>
          </ac:picMkLst>
        </pc:picChg>
        <pc:picChg chg="add 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56058D96-654D-4CDF-AD30-EDF8B7ECEB47}" dt="2022-06-02T04:52:10.239" v="1511" actId="1038"/>
          <ac:picMkLst>
            <pc:docMk/>
            <pc:sldMk cId="2192530381" sldId="301"/>
            <ac:picMk id="1026" creationId="{BE2A3228-2941-0EC9-3315-AD0D052812BC}"/>
          </ac:picMkLst>
        </pc:pic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56058D96-654D-4CDF-AD30-EDF8B7ECEB47}" dt="2022-06-02T04:52:10.239" v="1511" actId="1038"/>
          <ac:cxnSpMkLst>
            <pc:docMk/>
            <pc:sldMk cId="2192530381" sldId="301"/>
            <ac:cxnSpMk id="112" creationId="{D1291A20-E298-F0D8-348C-6D0343B4A902}"/>
          </ac:cxnSpMkLst>
        </pc:cxnChg>
      </pc:sldChg>
      <pc:sldChg chg="modSp add mod">
        <pc:chgData name="Ron Keidar" userId="bd522e22234dfd79" providerId="LiveId" clId="{56058D96-654D-4CDF-AD30-EDF8B7ECEB47}" dt="2022-06-05T04:53:00.017" v="3920" actId="14734"/>
        <pc:sldMkLst>
          <pc:docMk/>
          <pc:sldMk cId="3950644884" sldId="302"/>
        </pc:sldMkLst>
        <pc:spChg chg="mod">
          <ac:chgData name="Ron Keidar" userId="bd522e22234dfd79" providerId="LiveId" clId="{56058D96-654D-4CDF-AD30-EDF8B7ECEB47}" dt="2022-05-31T01:32:43.955" v="855" actId="20577"/>
          <ac:spMkLst>
            <pc:docMk/>
            <pc:sldMk cId="3950644884" sldId="302"/>
            <ac:spMk id="3" creationId="{3F4E6031-FEBC-4194-8BA0-2FC6A56A0C1E}"/>
          </ac:spMkLst>
        </pc:spChg>
        <pc:spChg chg="mod">
          <ac:chgData name="Ron Keidar" userId="bd522e22234dfd79" providerId="LiveId" clId="{56058D96-654D-4CDF-AD30-EDF8B7ECEB47}" dt="2022-05-31T01:31:38.351" v="804" actId="1076"/>
          <ac:spMkLst>
            <pc:docMk/>
            <pc:sldMk cId="3950644884" sldId="302"/>
            <ac:spMk id="11" creationId="{441B6E3F-C8F7-4A57-B4B7-8519519F6F28}"/>
          </ac:spMkLst>
        </pc:spChg>
        <pc:graphicFrameChg chg="modGraphic">
          <ac:chgData name="Ron Keidar" userId="bd522e22234dfd79" providerId="LiveId" clId="{56058D96-654D-4CDF-AD30-EDF8B7ECEB47}" dt="2022-05-31T02:03:09.346" v="954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 modGraphic">
          <ac:chgData name="Ron Keidar" userId="bd522e22234dfd79" providerId="LiveId" clId="{56058D96-654D-4CDF-AD30-EDF8B7ECEB47}" dt="2022-06-05T04:53:00.017" v="3920" actId="14734"/>
          <ac:graphicFrameMkLst>
            <pc:docMk/>
            <pc:sldMk cId="3950644884" sldId="302"/>
            <ac:graphicFrameMk id="10" creationId="{33C88461-5F9C-4D9D-9DAE-914D4CE0634F}"/>
          </ac:graphicFrameMkLst>
        </pc:graphicFrameChg>
      </pc:sldChg>
      <pc:sldChg chg="addSp delSp modSp new mod">
        <pc:chgData name="Ron Keidar" userId="bd522e22234dfd79" providerId="LiveId" clId="{56058D96-654D-4CDF-AD30-EDF8B7ECEB47}" dt="2022-06-06T05:08:13.891" v="5992" actId="1036"/>
        <pc:sldMkLst>
          <pc:docMk/>
          <pc:sldMk cId="1524931329" sldId="303"/>
        </pc:sldMkLst>
        <pc:spChg chg="mod">
          <ac:chgData name="Ron Keidar" userId="bd522e22234dfd79" providerId="LiveId" clId="{56058D96-654D-4CDF-AD30-EDF8B7ECEB47}" dt="2022-06-03T05:28:44.236" v="2397" actId="1076"/>
          <ac:spMkLst>
            <pc:docMk/>
            <pc:sldMk cId="1524931329" sldId="303"/>
            <ac:spMk id="2" creationId="{15FFFF2E-7605-4905-B239-2F1537E1D807}"/>
          </ac:spMkLst>
        </pc:spChg>
        <pc:spChg chg="del">
          <ac:chgData name="Ron Keidar" userId="bd522e22234dfd79" providerId="LiveId" clId="{56058D96-654D-4CDF-AD30-EDF8B7ECEB47}" dt="2022-06-03T05:28:48.930" v="2398" actId="478"/>
          <ac:spMkLst>
            <pc:docMk/>
            <pc:sldMk cId="1524931329" sldId="303"/>
            <ac:spMk id="3" creationId="{64B01BC7-A7D4-1D96-1F2F-418930E9C368}"/>
          </ac:spMkLst>
        </pc:spChg>
        <pc:spChg chg="add mod topLvl">
          <ac:chgData name="Ron Keidar" userId="bd522e22234dfd79" providerId="LiveId" clId="{56058D96-654D-4CDF-AD30-EDF8B7ECEB47}" dt="2022-06-03T06:16:35.747" v="2917" actId="20577"/>
          <ac:spMkLst>
            <pc:docMk/>
            <pc:sldMk cId="1524931329" sldId="303"/>
            <ac:spMk id="7" creationId="{D09BB234-656E-FF4A-41F8-702396809F05}"/>
          </ac:spMkLst>
        </pc:spChg>
        <pc:spChg chg="add mod topLvl">
          <ac:chgData name="Ron Keidar" userId="bd522e22234dfd79" providerId="LiveId" clId="{56058D96-654D-4CDF-AD30-EDF8B7ECEB47}" dt="2022-06-03T06:16:29.605" v="2911" actId="20577"/>
          <ac:spMkLst>
            <pc:docMk/>
            <pc:sldMk cId="1524931329" sldId="303"/>
            <ac:spMk id="8" creationId="{1D2EE4F3-D9AF-1621-8F6C-F66CADB8B5D2}"/>
          </ac:spMkLst>
        </pc:spChg>
        <pc:spChg chg="add mod">
          <ac:chgData name="Ron Keidar" userId="bd522e22234dfd79" providerId="LiveId" clId="{56058D96-654D-4CDF-AD30-EDF8B7ECEB47}" dt="2022-06-03T05:42:22.272" v="2502" actId="1035"/>
          <ac:spMkLst>
            <pc:docMk/>
            <pc:sldMk cId="1524931329" sldId="303"/>
            <ac:spMk id="12" creationId="{09F967E4-796E-D1CF-D2B9-8410D6C4BA69}"/>
          </ac:spMkLst>
        </pc:spChg>
        <pc:spChg chg="add mod">
          <ac:chgData name="Ron Keidar" userId="bd522e22234dfd79" providerId="LiveId" clId="{56058D96-654D-4CDF-AD30-EDF8B7ECEB47}" dt="2022-06-03T05:41:41.724" v="2488" actId="1076"/>
          <ac:spMkLst>
            <pc:docMk/>
            <pc:sldMk cId="1524931329" sldId="303"/>
            <ac:spMk id="14" creationId="{6961109A-897C-05AB-1AEE-74E471B3AB29}"/>
          </ac:spMkLst>
        </pc:spChg>
        <pc:spChg chg="add mod ord">
          <ac:chgData name="Ron Keidar" userId="bd522e22234dfd79" providerId="LiveId" clId="{56058D96-654D-4CDF-AD30-EDF8B7ECEB47}" dt="2022-06-03T05:46:17.821" v="2774" actId="166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56058D96-654D-4CDF-AD30-EDF8B7ECEB47}" dt="2022-06-03T05:49:36.147" v="2801"/>
          <ac:spMkLst>
            <pc:docMk/>
            <pc:sldMk cId="1524931329" sldId="303"/>
            <ac:spMk id="52" creationId="{84D4E892-BC18-14C3-F5BB-E9B7EC20FB94}"/>
          </ac:spMkLst>
        </pc:spChg>
        <pc:spChg chg="add mod">
          <ac:chgData name="Ron Keidar" userId="bd522e22234dfd79" providerId="LiveId" clId="{56058D96-654D-4CDF-AD30-EDF8B7ECEB47}" dt="2022-06-03T05:49:26.667" v="2800"/>
          <ac:spMkLst>
            <pc:docMk/>
            <pc:sldMk cId="1524931329" sldId="303"/>
            <ac:spMk id="54" creationId="{A503E156-98C3-E670-3BCE-8B758F75C67C}"/>
          </ac:spMkLst>
        </pc:spChg>
        <pc:spChg chg="add mod">
          <ac:chgData name="Ron Keidar" userId="bd522e22234dfd79" providerId="LiveId" clId="{56058D96-654D-4CDF-AD30-EDF8B7ECEB47}" dt="2022-06-06T05:08:13.891" v="5992" actId="1036"/>
          <ac:spMkLst>
            <pc:docMk/>
            <pc:sldMk cId="1524931329" sldId="303"/>
            <ac:spMk id="59" creationId="{0C87DE54-9A70-8BDE-413E-553CF377CD5F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2" creationId="{A40E1B0B-3CB6-29F8-29E4-71AF7EF70BB3}"/>
          </ac:spMkLst>
        </pc:spChg>
        <pc:spChg chg="add mod ord">
          <ac:chgData name="Ron Keidar" userId="bd522e22234dfd79" providerId="LiveId" clId="{56058D96-654D-4CDF-AD30-EDF8B7ECEB47}" dt="2022-06-03T05:56:02.955" v="2819" actId="167"/>
          <ac:spMkLst>
            <pc:docMk/>
            <pc:sldMk cId="1524931329" sldId="303"/>
            <ac:spMk id="64" creationId="{30001297-7C3A-6A02-809E-2DFD9BA9A1B7}"/>
          </ac:spMkLst>
        </pc:spChg>
        <pc:spChg chg="add mod">
          <ac:chgData name="Ron Keidar" userId="bd522e22234dfd79" providerId="LiveId" clId="{56058D96-654D-4CDF-AD30-EDF8B7ECEB47}" dt="2022-06-03T06:13:25.624" v="2889"/>
          <ac:spMkLst>
            <pc:docMk/>
            <pc:sldMk cId="1524931329" sldId="303"/>
            <ac:spMk id="73" creationId="{AA871DC1-A528-0C23-34F0-61B8E9E03A7D}"/>
          </ac:spMkLst>
        </pc:spChg>
        <pc:spChg chg="add mod">
          <ac:chgData name="Ron Keidar" userId="bd522e22234dfd79" providerId="LiveId" clId="{56058D96-654D-4CDF-AD30-EDF8B7ECEB47}" dt="2022-06-03T06:18:07.320" v="2932" actId="1076"/>
          <ac:spMkLst>
            <pc:docMk/>
            <pc:sldMk cId="1524931329" sldId="303"/>
            <ac:spMk id="78" creationId="{B58A3450-8A62-4AAE-3510-4811966D5101}"/>
          </ac:spMkLst>
        </pc:spChg>
        <pc:spChg chg="add mod">
          <ac:chgData name="Ron Keidar" userId="bd522e22234dfd79" providerId="LiveId" clId="{56058D96-654D-4CDF-AD30-EDF8B7ECEB47}" dt="2022-06-03T06:19:10.294" v="2950" actId="20577"/>
          <ac:spMkLst>
            <pc:docMk/>
            <pc:sldMk cId="1524931329" sldId="303"/>
            <ac:spMk id="79" creationId="{58F40A20-DE12-09C1-FFD2-6EAAD6A93716}"/>
          </ac:spMkLst>
        </pc:spChg>
        <pc:spChg chg="add mod">
          <ac:chgData name="Ron Keidar" userId="bd522e22234dfd79" providerId="LiveId" clId="{56058D96-654D-4CDF-AD30-EDF8B7ECEB47}" dt="2022-06-03T06:19:24.218" v="2958" actId="6549"/>
          <ac:spMkLst>
            <pc:docMk/>
            <pc:sldMk cId="1524931329" sldId="303"/>
            <ac:spMk id="80" creationId="{96C3F69C-6D3D-0CA5-AAC3-ABE6FA49B830}"/>
          </ac:spMkLst>
        </pc:spChg>
        <pc:spChg chg="add mod">
          <ac:chgData name="Ron Keidar" userId="bd522e22234dfd79" providerId="LiveId" clId="{56058D96-654D-4CDF-AD30-EDF8B7ECEB47}" dt="2022-06-03T06:26:38.664" v="3064" actId="14100"/>
          <ac:spMkLst>
            <pc:docMk/>
            <pc:sldMk cId="1524931329" sldId="303"/>
            <ac:spMk id="81" creationId="{A46CED9A-5BA8-A9F4-7E6A-6DA888EC5254}"/>
          </ac:spMkLst>
        </pc:spChg>
        <pc:spChg chg="add mod">
          <ac:chgData name="Ron Keidar" userId="bd522e22234dfd79" providerId="LiveId" clId="{56058D96-654D-4CDF-AD30-EDF8B7ECEB47}" dt="2022-06-03T06:22:48.581" v="3017" actId="3064"/>
          <ac:spMkLst>
            <pc:docMk/>
            <pc:sldMk cId="1524931329" sldId="303"/>
            <ac:spMk id="82" creationId="{10335DE0-BD9D-4AD3-2D1E-9B260F8FA8E0}"/>
          </ac:spMkLst>
        </pc:spChg>
        <pc:spChg chg="add mod ord">
          <ac:chgData name="Ron Keidar" userId="bd522e22234dfd79" providerId="LiveId" clId="{56058D96-654D-4CDF-AD30-EDF8B7ECEB47}" dt="2022-06-03T06:21:05.432" v="2975" actId="167"/>
          <ac:spMkLst>
            <pc:docMk/>
            <pc:sldMk cId="1524931329" sldId="303"/>
            <ac:spMk id="85" creationId="{1BE6810C-42F2-FABB-06F3-14CFBEA1F7E3}"/>
          </ac:spMkLst>
        </pc:spChg>
        <pc:spChg chg="add mod">
          <ac:chgData name="Ron Keidar" userId="bd522e22234dfd79" providerId="LiveId" clId="{56058D96-654D-4CDF-AD30-EDF8B7ECEB47}" dt="2022-06-03T06:26:26.356" v="3063" actId="6549"/>
          <ac:spMkLst>
            <pc:docMk/>
            <pc:sldMk cId="1524931329" sldId="303"/>
            <ac:spMk id="92" creationId="{EDF2C4E9-1124-C368-413A-2EA73471F0AD}"/>
          </ac:spMkLst>
        </pc:spChg>
        <pc:spChg chg="add del mod">
          <ac:chgData name="Ron Keidar" userId="bd522e22234dfd79" providerId="LiveId" clId="{56058D96-654D-4CDF-AD30-EDF8B7ECEB47}" dt="2022-06-03T06:23:09.344" v="3023" actId="478"/>
          <ac:spMkLst>
            <pc:docMk/>
            <pc:sldMk cId="1524931329" sldId="303"/>
            <ac:spMk id="96" creationId="{C50C4BA1-4EE2-A2A8-438B-B2D9B5D3A383}"/>
          </ac:spMkLst>
        </pc:spChg>
        <pc:spChg chg="add mod">
          <ac:chgData name="Ron Keidar" userId="bd522e22234dfd79" providerId="LiveId" clId="{56058D96-654D-4CDF-AD30-EDF8B7ECEB47}" dt="2022-06-03T06:27:13.376" v="3067"/>
          <ac:spMkLst>
            <pc:docMk/>
            <pc:sldMk cId="1524931329" sldId="303"/>
            <ac:spMk id="97" creationId="{0B49D036-F266-3613-4810-B55A990BFCDF}"/>
          </ac:spMkLst>
        </pc:spChg>
        <pc:spChg chg="add mod ord">
          <ac:chgData name="Ron Keidar" userId="bd522e22234dfd79" providerId="LiveId" clId="{56058D96-654D-4CDF-AD30-EDF8B7ECEB47}" dt="2022-06-03T06:25:38.398" v="3054" actId="167"/>
          <ac:spMkLst>
            <pc:docMk/>
            <pc:sldMk cId="1524931329" sldId="303"/>
            <ac:spMk id="103" creationId="{69936B94-E5AA-9EAE-D3DA-58C88412C6C9}"/>
          </ac:spMkLst>
        </pc:spChg>
        <pc:spChg chg="add mod">
          <ac:chgData name="Ron Keidar" userId="bd522e22234dfd79" providerId="LiveId" clId="{56058D96-654D-4CDF-AD30-EDF8B7ECEB47}" dt="2022-06-03T06:34:02.603" v="3197" actId="1076"/>
          <ac:spMkLst>
            <pc:docMk/>
            <pc:sldMk cId="1524931329" sldId="303"/>
            <ac:spMk id="105" creationId="{81009FAE-D9D7-B569-184B-311538C6A080}"/>
          </ac:spMkLst>
        </pc:spChg>
        <pc:spChg chg="add mod">
          <ac:chgData name="Ron Keidar" userId="bd522e22234dfd79" providerId="LiveId" clId="{56058D96-654D-4CDF-AD30-EDF8B7ECEB47}" dt="2022-06-03T06:37:14.882" v="3208" actId="1076"/>
          <ac:spMkLst>
            <pc:docMk/>
            <pc:sldMk cId="1524931329" sldId="303"/>
            <ac:spMk id="106" creationId="{9ACBBBA4-DB36-60DF-552C-B43066CB00FC}"/>
          </ac:spMkLst>
        </pc:spChg>
        <pc:spChg chg="add mod">
          <ac:chgData name="Ron Keidar" userId="bd522e22234dfd79" providerId="LiveId" clId="{56058D96-654D-4CDF-AD30-EDF8B7ECEB47}" dt="2022-06-03T06:41:43.425" v="3218" actId="1076"/>
          <ac:spMkLst>
            <pc:docMk/>
            <pc:sldMk cId="1524931329" sldId="303"/>
            <ac:spMk id="110" creationId="{78EF332B-CEFA-93ED-B25E-15D8C926B6DA}"/>
          </ac:spMkLst>
        </pc:spChg>
        <pc:grpChg chg="add del mod ord">
          <ac:chgData name="Ron Keidar" userId="bd522e22234dfd79" providerId="LiveId" clId="{56058D96-654D-4CDF-AD30-EDF8B7ECEB47}" dt="2022-06-03T05:39:23.757" v="2427" actId="165"/>
          <ac:grpSpMkLst>
            <pc:docMk/>
            <pc:sldMk cId="1524931329" sldId="303"/>
            <ac:grpSpMk id="9" creationId="{5B7E1EA0-3643-6996-5E81-D36DE178F252}"/>
          </ac:grpSpMkLst>
        </pc:grpChg>
        <pc:grpChg chg="add mod">
          <ac:chgData name="Ron Keidar" userId="bd522e22234dfd79" providerId="LiveId" clId="{56058D96-654D-4CDF-AD30-EDF8B7ECEB47}" dt="2022-06-03T05:41:14.690" v="2486" actId="1076"/>
          <ac:grpSpMkLst>
            <pc:docMk/>
            <pc:sldMk cId="1524931329" sldId="303"/>
            <ac:grpSpMk id="24" creationId="{FE7A7B17-26A4-531C-5250-8AB35C0CD5DF}"/>
          </ac:grpSpMkLst>
        </pc:grpChg>
        <pc:grpChg chg="add mod">
          <ac:chgData name="Ron Keidar" userId="bd522e22234dfd79" providerId="LiveId" clId="{56058D96-654D-4CDF-AD30-EDF8B7ECEB47}" dt="2022-06-03T05:46:12.911" v="2773" actId="164"/>
          <ac:grpSpMkLst>
            <pc:docMk/>
            <pc:sldMk cId="1524931329" sldId="303"/>
            <ac:grpSpMk id="50" creationId="{63E42618-AA02-E3EB-7175-F48F90DD7DCA}"/>
          </ac:grpSpMkLst>
        </pc:grpChg>
        <pc:grpChg chg="add mod">
          <ac:chgData name="Ron Keidar" userId="bd522e22234dfd79" providerId="LiveId" clId="{56058D96-654D-4CDF-AD30-EDF8B7ECEB47}" dt="2022-06-03T05:48:49.665" v="2797" actId="1035"/>
          <ac:grpSpMkLst>
            <pc:docMk/>
            <pc:sldMk cId="1524931329" sldId="303"/>
            <ac:grpSpMk id="51" creationId="{9F14807C-A64E-0028-24DA-D3D0DC0D42B6}"/>
          </ac:grpSpMkLst>
        </pc:grp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5" creationId="{E7D4843D-8190-FA59-761B-59515A42A2D7}"/>
          </ac:picMkLst>
        </pc:picChg>
        <pc:picChg chg="add mod topLvl">
          <ac:chgData name="Ron Keidar" userId="bd522e22234dfd79" providerId="LiveId" clId="{56058D96-654D-4CDF-AD30-EDF8B7ECEB47}" dt="2022-06-03T05:40:18.779" v="2475" actId="164"/>
          <ac:picMkLst>
            <pc:docMk/>
            <pc:sldMk cId="1524931329" sldId="303"/>
            <ac:picMk id="6" creationId="{BE480FFD-009B-2FFE-6C3E-5D1A16CD22F3}"/>
          </ac:picMkLst>
        </pc:picChg>
        <pc:picChg chg="add mod">
          <ac:chgData name="Ron Keidar" userId="bd522e22234dfd79" providerId="LiveId" clId="{56058D96-654D-4CDF-AD30-EDF8B7ECEB47}" dt="2022-06-03T06:25:45.557" v="3055" actId="167"/>
          <ac:picMkLst>
            <pc:docMk/>
            <pc:sldMk cId="1524931329" sldId="303"/>
            <ac:picMk id="40" creationId="{16D98857-910C-171B-DE75-A5A297E1EAF6}"/>
          </ac:picMkLst>
        </pc:picChg>
        <pc:picChg chg="add mod">
          <ac:chgData name="Ron Keidar" userId="bd522e22234dfd79" providerId="LiveId" clId="{56058D96-654D-4CDF-AD30-EDF8B7ECEB47}" dt="2022-06-03T06:17:54.274" v="2921" actId="688"/>
          <ac:picMkLst>
            <pc:docMk/>
            <pc:sldMk cId="1524931329" sldId="303"/>
            <ac:picMk id="77" creationId="{7592DFCB-CA42-5F01-2640-7953877F8584}"/>
          </ac:picMkLst>
        </pc:picChg>
        <pc:picChg chg="add mod">
          <ac:chgData name="Ron Keidar" userId="bd522e22234dfd79" providerId="LiveId" clId="{56058D96-654D-4CDF-AD30-EDF8B7ECEB47}" dt="2022-06-03T06:37:11.841" v="3207" actId="1076"/>
          <ac:picMkLst>
            <pc:docMk/>
            <pc:sldMk cId="1524931329" sldId="303"/>
            <ac:picMk id="107" creationId="{EBD7118B-D8CF-1471-9899-9678F2752C7C}"/>
          </ac:picMkLst>
        </pc:picChg>
        <pc:cxnChg chg="add mod ord">
          <ac:chgData name="Ron Keidar" userId="bd522e22234dfd79" providerId="LiveId" clId="{56058D96-654D-4CDF-AD30-EDF8B7ECEB47}" dt="2022-06-03T06:16:43.199" v="2918" actId="692"/>
          <ac:cxnSpMkLst>
            <pc:docMk/>
            <pc:sldMk cId="1524931329" sldId="303"/>
            <ac:cxnSpMk id="11" creationId="{DD91A348-003C-C44A-2B7D-6F82A7DA124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2" creationId="{EA6F4DD2-8E8D-8EFF-5ED8-6171311A567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3" creationId="{0546A6F9-FBBD-1B41-1233-E78EBB29601A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4" creationId="{55EB66C4-2A4A-7C49-D418-0E172CB199FD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5" creationId="{D28DA31D-3E6E-E273-DF88-D00B1C6BC8C6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6" creationId="{22AC6F0E-8E15-686B-1D1A-5C6B3D77E33E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7" creationId="{219C892D-E0DE-1610-AEEF-BA59E28B1E15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8" creationId="{805B36CC-564A-2EA0-39AA-939B9ECA5603}"/>
          </ac:cxnSpMkLst>
        </pc:cxnChg>
        <pc:cxnChg chg="add mod">
          <ac:chgData name="Ron Keidar" userId="bd522e22234dfd79" providerId="LiveId" clId="{56058D96-654D-4CDF-AD30-EDF8B7ECEB47}" dt="2022-06-03T05:46:12.911" v="2773" actId="164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56058D96-654D-4CDF-AD30-EDF8B7ECEB47}" dt="2022-06-03T05:48:33.144" v="2781" actId="14100"/>
          <ac:cxnSpMkLst>
            <pc:docMk/>
            <pc:sldMk cId="1524931329" sldId="303"/>
            <ac:cxnSpMk id="53" creationId="{4B843A60-2841-4970-038A-E77A5517335A}"/>
          </ac:cxnSpMkLst>
        </pc:cxnChg>
        <pc:cxnChg chg="add">
          <ac:chgData name="Ron Keidar" userId="bd522e22234dfd79" providerId="LiveId" clId="{56058D96-654D-4CDF-AD30-EDF8B7ECEB47}" dt="2022-06-03T05:48:55.407" v="2798" actId="11529"/>
          <ac:cxnSpMkLst>
            <pc:docMk/>
            <pc:sldMk cId="1524931329" sldId="303"/>
            <ac:cxnSpMk id="56" creationId="{6A36E147-1150-8E64-D517-D0F0FB653E8A}"/>
          </ac:cxnSpMkLst>
        </pc:cxnChg>
        <pc:cxnChg chg="add">
          <ac:chgData name="Ron Keidar" userId="bd522e22234dfd79" providerId="LiveId" clId="{56058D96-654D-4CDF-AD30-EDF8B7ECEB47}" dt="2022-06-03T05:49:03.255" v="2799" actId="11529"/>
          <ac:cxnSpMkLst>
            <pc:docMk/>
            <pc:sldMk cId="1524931329" sldId="303"/>
            <ac:cxnSpMk id="58" creationId="{498C85E5-8571-2544-E491-28C361A7C184}"/>
          </ac:cxnSpMkLst>
        </pc:cxnChg>
        <pc:cxnChg chg="add mo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1" creationId="{FB142A9D-BFE9-592C-C879-A7EB70E628C6}"/>
          </ac:cxnSpMkLst>
        </pc:cxnChg>
        <pc:cxnChg chg="add mod ord">
          <ac:chgData name="Ron Keidar" userId="bd522e22234dfd79" providerId="LiveId" clId="{56058D96-654D-4CDF-AD30-EDF8B7ECEB47}" dt="2022-06-06T05:08:13.891" v="5992" actId="1036"/>
          <ac:cxnSpMkLst>
            <pc:docMk/>
            <pc:sldMk cId="1524931329" sldId="303"/>
            <ac:cxnSpMk id="66" creationId="{45B25EE8-8FC0-2BD3-5D4B-7907616A4BCF}"/>
          </ac:cxnSpMkLst>
        </pc:cxnChg>
        <pc:cxnChg chg="add mod">
          <ac:chgData name="Ron Keidar" userId="bd522e22234dfd79" providerId="LiveId" clId="{56058D96-654D-4CDF-AD30-EDF8B7ECEB47}" dt="2022-06-03T06:16:21.957" v="2908" actId="14100"/>
          <ac:cxnSpMkLst>
            <pc:docMk/>
            <pc:sldMk cId="1524931329" sldId="303"/>
            <ac:cxnSpMk id="75" creationId="{70369A5F-C67E-DE83-5CA2-7079C2354743}"/>
          </ac:cxnSpMkLst>
        </pc:cxnChg>
        <pc:cxnChg chg="add del mod">
          <ac:chgData name="Ron Keidar" userId="bd522e22234dfd79" providerId="LiveId" clId="{56058D96-654D-4CDF-AD30-EDF8B7ECEB47}" dt="2022-06-03T06:20:33.350" v="2970" actId="478"/>
          <ac:cxnSpMkLst>
            <pc:docMk/>
            <pc:sldMk cId="1524931329" sldId="303"/>
            <ac:cxnSpMk id="84" creationId="{56B593DE-6CA4-93AE-88E7-EB0A0857FD96}"/>
          </ac:cxnSpMkLst>
        </pc:cxnChg>
        <pc:cxnChg chg="add mod">
          <ac:chgData name="Ron Keidar" userId="bd522e22234dfd79" providerId="LiveId" clId="{56058D96-654D-4CDF-AD30-EDF8B7ECEB47}" dt="2022-06-03T06:26:54.203" v="3066" actId="208"/>
          <ac:cxnSpMkLst>
            <pc:docMk/>
            <pc:sldMk cId="1524931329" sldId="303"/>
            <ac:cxnSpMk id="87" creationId="{CDE4554E-30E1-5B57-2092-F6D5B0F66473}"/>
          </ac:cxnSpMkLst>
        </pc:cxnChg>
        <pc:cxnChg chg="add">
          <ac:chgData name="Ron Keidar" userId="bd522e22234dfd79" providerId="LiveId" clId="{56058D96-654D-4CDF-AD30-EDF8B7ECEB47}" dt="2022-06-03T06:37:19.972" v="3209" actId="11529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addSp delSp modSp add mod">
        <pc:chgData name="Ron Keidar" userId="bd522e22234dfd79" providerId="LiveId" clId="{56058D96-654D-4CDF-AD30-EDF8B7ECEB47}" dt="2022-06-05T01:52:11.850" v="3527" actId="14100"/>
        <pc:sldMkLst>
          <pc:docMk/>
          <pc:sldMk cId="2443581419" sldId="304"/>
        </pc:sldMkLst>
        <pc:spChg chg="mod">
          <ac:chgData name="Ron Keidar" userId="bd522e22234dfd79" providerId="LiveId" clId="{56058D96-654D-4CDF-AD30-EDF8B7ECEB47}" dt="2022-06-05T01:44:55.136" v="3353" actId="14100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56058D96-654D-4CDF-AD30-EDF8B7ECEB47}" dt="2022-06-05T01:51:38.845" v="3514" actId="1037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56058D96-654D-4CDF-AD30-EDF8B7ECEB47}" dt="2022-06-05T01:46:54.258" v="3489" actId="1036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56058D96-654D-4CDF-AD30-EDF8B7ECEB47}" dt="2022-06-05T01:46:44.378" v="3476" actId="1036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56058D96-654D-4CDF-AD30-EDF8B7ECEB47}" dt="2022-06-05T01:46:39.510" v="3463" actId="1036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56058D96-654D-4CDF-AD30-EDF8B7ECEB47}" dt="2022-06-05T01:46:28.864" v="3449" actId="1076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56058D96-654D-4CDF-AD30-EDF8B7ECEB47}" dt="2022-06-05T01:52:11.850" v="3527" actId="14100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56058D96-654D-4CDF-AD30-EDF8B7ECEB47}" dt="2022-06-05T01:45:50.420" v="3411" actId="1037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56058D96-654D-4CDF-AD30-EDF8B7ECEB47}" dt="2022-06-05T01:45:57.423" v="3430" actId="1037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56058D96-654D-4CDF-AD30-EDF8B7ECEB47}" dt="2022-06-05T01:52:06.485" v="3526" actId="1037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56058D96-654D-4CDF-AD30-EDF8B7ECEB47}" dt="2022-06-05T01:45:39.881" v="3380" actId="14100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56058D96-654D-4CDF-AD30-EDF8B7ECEB47}" dt="2022-06-05T01:43:07.497" v="3233" actId="1076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56058D96-654D-4CDF-AD30-EDF8B7ECEB47}" dt="2022-06-05T01:49:08.725" v="3492" actId="14100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56058D96-654D-4CDF-AD30-EDF8B7ECEB47}" dt="2022-06-05T01:43:30.401" v="3249" actId="1037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56058D96-654D-4CDF-AD30-EDF8B7ECEB47}" dt="2022-06-05T01:44:37.214" v="3316" actId="10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56058D96-654D-4CDF-AD30-EDF8B7ECEB47}" dt="2022-06-05T01:47:01.800" v="3490" actId="1076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56058D96-654D-4CDF-AD30-EDF8B7ECEB47}" dt="2022-06-05T01:43:58.081" v="3288" actId="10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56058D96-654D-4CDF-AD30-EDF8B7ECEB47}" dt="2022-06-05T01:44:03.575" v="3289" actId="14100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56058D96-654D-4CDF-AD30-EDF8B7ECEB47}" dt="2022-06-05T01:51:46.592" v="3515" actId="14100"/>
          <ac:spMkLst>
            <pc:docMk/>
            <pc:sldMk cId="2443581419" sldId="304"/>
            <ac:spMk id="27" creationId="{A0DA6D50-7552-4D1B-1A54-43694F6BE69A}"/>
          </ac:spMkLst>
        </pc:spChg>
        <pc:picChg chg="add mod ord modCrop">
          <ac:chgData name="Ron Keidar" userId="bd522e22234dfd79" providerId="LiveId" clId="{56058D96-654D-4CDF-AD30-EDF8B7ECEB47}" dt="2022-06-05T01:42:54.866" v="3232" actId="167"/>
          <ac:picMkLst>
            <pc:docMk/>
            <pc:sldMk cId="2443581419" sldId="304"/>
            <ac:picMk id="4" creationId="{281775FE-6390-92F5-EE69-AFC2A7667713}"/>
          </ac:picMkLst>
        </pc:picChg>
        <pc:picChg chg="del">
          <ac:chgData name="Ron Keidar" userId="bd522e22234dfd79" providerId="LiveId" clId="{56058D96-654D-4CDF-AD30-EDF8B7ECEB47}" dt="2022-06-05T01:41:08.355" v="3220" actId="478"/>
          <ac:picMkLst>
            <pc:docMk/>
            <pc:sldMk cId="2443581419" sldId="304"/>
            <ac:picMk id="5" creationId="{C88CC10E-8EDC-B75E-6660-36336AC5DB09}"/>
          </ac:picMkLst>
        </pc:picChg>
      </pc:sldChg>
      <pc:sldChg chg="addSp delSp modSp new mod">
        <pc:chgData name="Ron Keidar" userId="bd522e22234dfd79" providerId="LiveId" clId="{56058D96-654D-4CDF-AD30-EDF8B7ECEB47}" dt="2022-06-06T04:47:55.981" v="5215"/>
        <pc:sldMkLst>
          <pc:docMk/>
          <pc:sldMk cId="1309987451" sldId="305"/>
        </pc:sldMkLst>
        <pc:spChg chg="mod">
          <ac:chgData name="Ron Keidar" userId="bd522e22234dfd79" providerId="LiveId" clId="{56058D96-654D-4CDF-AD30-EDF8B7ECEB47}" dt="2022-06-06T02:23:19.896" v="4232" actId="14100"/>
          <ac:spMkLst>
            <pc:docMk/>
            <pc:sldMk cId="1309987451" sldId="305"/>
            <ac:spMk id="2" creationId="{57AB2AA9-4460-4A2E-712F-8D3DA7CC0CED}"/>
          </ac:spMkLst>
        </pc:spChg>
        <pc:spChg chg="del">
          <ac:chgData name="Ron Keidar" userId="bd522e22234dfd79" providerId="LiveId" clId="{56058D96-654D-4CDF-AD30-EDF8B7ECEB47}" dt="2022-06-06T01:11:44.442" v="3934" actId="478"/>
          <ac:spMkLst>
            <pc:docMk/>
            <pc:sldMk cId="1309987451" sldId="305"/>
            <ac:spMk id="3" creationId="{0CC4C380-1657-B3DE-55F7-DFE23159613B}"/>
          </ac:spMkLst>
        </pc:spChg>
        <pc:spChg chg="add del">
          <ac:chgData name="Ron Keidar" userId="bd522e22234dfd79" providerId="LiveId" clId="{56058D96-654D-4CDF-AD30-EDF8B7ECEB47}" dt="2022-06-06T02:12:30.230" v="3959"/>
          <ac:spMkLst>
            <pc:docMk/>
            <pc:sldMk cId="1309987451" sldId="305"/>
            <ac:spMk id="16" creationId="{037D2A99-5EC8-DFA9-1C92-0A335BF66FF6}"/>
          </ac:spMkLst>
        </pc:spChg>
        <pc:spChg chg="add mod">
          <ac:chgData name="Ron Keidar" userId="bd522e22234dfd79" providerId="LiveId" clId="{56058D96-654D-4CDF-AD30-EDF8B7ECEB47}" dt="2022-06-06T02:26:56.287" v="4322" actId="120"/>
          <ac:spMkLst>
            <pc:docMk/>
            <pc:sldMk cId="1309987451" sldId="305"/>
            <ac:spMk id="21" creationId="{797A4EB5-F908-1C30-0156-F1CEAF60AF70}"/>
          </ac:spMkLst>
        </pc:spChg>
        <pc:spChg chg="add mod">
          <ac:chgData name="Ron Keidar" userId="bd522e22234dfd79" providerId="LiveId" clId="{56058D96-654D-4CDF-AD30-EDF8B7ECEB47}" dt="2022-06-06T02:27:21.622" v="4344" actId="1036"/>
          <ac:spMkLst>
            <pc:docMk/>
            <pc:sldMk cId="1309987451" sldId="305"/>
            <ac:spMk id="22" creationId="{CA2B016B-C308-B344-F746-CA9F60F64A40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0" creationId="{35B6590C-98C5-1E5A-C2D4-C3F2904DE12F}"/>
          </ac:spMkLst>
        </pc:spChg>
        <pc:spChg chg="add mod ord">
          <ac:chgData name="Ron Keidar" userId="bd522e22234dfd79" providerId="LiveId" clId="{56058D96-654D-4CDF-AD30-EDF8B7ECEB47}" dt="2022-06-06T02:56:28.846" v="4863" actId="1035"/>
          <ac:spMkLst>
            <pc:docMk/>
            <pc:sldMk cId="1309987451" sldId="305"/>
            <ac:spMk id="38" creationId="{D73906AC-F7EF-73D5-F109-C10D2236AE6F}"/>
          </ac:spMkLst>
        </pc:spChg>
        <pc:spChg chg="add mod">
          <ac:chgData name="Ron Keidar" userId="bd522e22234dfd79" providerId="LiveId" clId="{56058D96-654D-4CDF-AD30-EDF8B7ECEB47}" dt="2022-06-06T02:29:49.109" v="4437" actId="20577"/>
          <ac:spMkLst>
            <pc:docMk/>
            <pc:sldMk cId="1309987451" sldId="305"/>
            <ac:spMk id="40" creationId="{12410751-83A1-BF90-C010-4E1485B9D8B9}"/>
          </ac:spMkLst>
        </pc:spChg>
        <pc:spChg chg="add del mod">
          <ac:chgData name="Ron Keidar" userId="bd522e22234dfd79" providerId="LiveId" clId="{56058D96-654D-4CDF-AD30-EDF8B7ECEB47}" dt="2022-06-06T02:42:32.642" v="4439"/>
          <ac:spMkLst>
            <pc:docMk/>
            <pc:sldMk cId="1309987451" sldId="305"/>
            <ac:spMk id="41" creationId="{F8FA2F5B-60A8-1434-1AB4-95BCECC4C109}"/>
          </ac:spMkLst>
        </pc:spChg>
        <pc:spChg chg="add del mod">
          <ac:chgData name="Ron Keidar" userId="bd522e22234dfd79" providerId="LiveId" clId="{56058D96-654D-4CDF-AD30-EDF8B7ECEB47}" dt="2022-06-06T02:58:04.560" v="4867" actId="21"/>
          <ac:spMkLst>
            <pc:docMk/>
            <pc:sldMk cId="1309987451" sldId="305"/>
            <ac:spMk id="64" creationId="{4A0598DB-196B-00FA-E33F-1E9FBA5F8FFF}"/>
          </ac:spMkLst>
        </pc:spChg>
        <pc:spChg chg="add mod">
          <ac:chgData name="Ron Keidar" userId="bd522e22234dfd79" providerId="LiveId" clId="{56058D96-654D-4CDF-AD30-EDF8B7ECEB47}" dt="2022-06-06T02:56:07.843" v="4855" actId="403"/>
          <ac:spMkLst>
            <pc:docMk/>
            <pc:sldMk cId="1309987451" sldId="305"/>
            <ac:spMk id="68" creationId="{5F0F1C0C-073C-EBC4-974C-926E8D5DC148}"/>
          </ac:spMkLst>
        </pc:spChg>
        <pc:spChg chg="add mod">
          <ac:chgData name="Ron Keidar" userId="bd522e22234dfd79" providerId="LiveId" clId="{56058D96-654D-4CDF-AD30-EDF8B7ECEB47}" dt="2022-06-06T04:47:55.981" v="5215"/>
          <ac:spMkLst>
            <pc:docMk/>
            <pc:sldMk cId="1309987451" sldId="305"/>
            <ac:spMk id="73" creationId="{0EEDF95F-0DFC-47AF-CEC9-77BFEC264395}"/>
          </ac:spMkLst>
        </pc:spChg>
        <pc:spChg chg="del mod topLvl">
          <ac:chgData name="Ron Keidar" userId="bd522e22234dfd79" providerId="LiveId" clId="{56058D96-654D-4CDF-AD30-EDF8B7ECEB47}" dt="2022-06-06T02:59:37.746" v="4938" actId="478"/>
          <ac:spMkLst>
            <pc:docMk/>
            <pc:sldMk cId="1309987451" sldId="305"/>
            <ac:spMk id="76" creationId="{86283819-B689-B944-3672-CB8888C54051}"/>
          </ac:spMkLst>
        </pc:spChg>
        <pc:spChg chg="add mod">
          <ac:chgData name="Ron Keidar" userId="bd522e22234dfd79" providerId="LiveId" clId="{56058D96-654D-4CDF-AD30-EDF8B7ECEB47}" dt="2022-06-06T03:01:08.804" v="4963"/>
          <ac:spMkLst>
            <pc:docMk/>
            <pc:sldMk cId="1309987451" sldId="305"/>
            <ac:spMk id="78" creationId="{DF305B7A-8A74-D1DF-5489-EA678A665B17}"/>
          </ac:spMkLst>
        </pc:spChg>
        <pc:grpChg chg="add del mod">
          <ac:chgData name="Ron Keidar" userId="bd522e22234dfd79" providerId="LiveId" clId="{56058D96-654D-4CDF-AD30-EDF8B7ECEB47}" dt="2022-06-06T02:59:37.746" v="4938" actId="478"/>
          <ac:grpSpMkLst>
            <pc:docMk/>
            <pc:sldMk cId="1309987451" sldId="305"/>
            <ac:grpSpMk id="75" creationId="{186C5641-DBFC-8BB6-2D05-0703CA3533F6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27" creationId="{FAFCE004-5505-144A-AD1D-E5CAE3A595A1}"/>
          </ac:grpSpMkLst>
        </pc:grpChg>
        <pc:grpChg chg="add mod">
          <ac:chgData name="Ron Keidar" userId="bd522e22234dfd79" providerId="LiveId" clId="{56058D96-654D-4CDF-AD30-EDF8B7ECEB47}" dt="2022-06-06T02:47:20.799" v="4757" actId="164"/>
          <ac:grpSpMkLst>
            <pc:docMk/>
            <pc:sldMk cId="1309987451" sldId="305"/>
            <ac:grpSpMk id="1031" creationId="{ED7AE5F5-C5FA-A740-8B80-055B285CC8F0}"/>
          </ac:grpSpMkLst>
        </pc:grpChg>
        <pc:picChg chg="add mod ord">
          <ac:chgData name="Ron Keidar" userId="bd522e22234dfd79" providerId="LiveId" clId="{56058D96-654D-4CDF-AD30-EDF8B7ECEB47}" dt="2022-06-06T01:19:47.275" v="3957" actId="166"/>
          <ac:picMkLst>
            <pc:docMk/>
            <pc:sldMk cId="1309987451" sldId="305"/>
            <ac:picMk id="5" creationId="{224298B8-098C-536A-2884-1D2C455243F0}"/>
          </ac:picMkLst>
        </pc:picChg>
        <pc:picChg chg="add del mod">
          <ac:chgData name="Ron Keidar" userId="bd522e22234dfd79" providerId="LiveId" clId="{56058D96-654D-4CDF-AD30-EDF8B7ECEB47}" dt="2022-06-06T02:17:37.126" v="3967" actId="478"/>
          <ac:picMkLst>
            <pc:docMk/>
            <pc:sldMk cId="1309987451" sldId="305"/>
            <ac:picMk id="18" creationId="{154DB3F3-991D-48C0-0D61-328158612EF6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2" creationId="{0749BAD4-C0C7-397B-D7FE-765EC076F180}"/>
          </ac:picMkLst>
        </pc:picChg>
        <pc:picChg chg="add mod">
          <ac:chgData name="Ron Keidar" userId="bd522e22234dfd79" providerId="LiveId" clId="{56058D96-654D-4CDF-AD30-EDF8B7ECEB47}" dt="2022-06-06T02:47:14.844" v="4756" actId="1038"/>
          <ac:picMkLst>
            <pc:docMk/>
            <pc:sldMk cId="1309987451" sldId="305"/>
            <ac:picMk id="43" creationId="{3EBA5ACB-D2F7-E894-3012-F77AF2D8536C}"/>
          </ac:picMkLst>
        </pc:picChg>
        <pc:picChg chg="add del mod">
          <ac:chgData name="Ron Keidar" userId="bd522e22234dfd79" providerId="LiveId" clId="{56058D96-654D-4CDF-AD30-EDF8B7ECEB47}" dt="2022-06-06T01:15:19.204" v="3938" actId="478"/>
          <ac:picMkLst>
            <pc:docMk/>
            <pc:sldMk cId="1309987451" sldId="305"/>
            <ac:picMk id="1026" creationId="{39840011-E665-0474-0B2E-4B94C53AF521}"/>
          </ac:picMkLst>
        </pc:picChg>
        <pc:picChg chg="add mod">
          <ac:chgData name="Ron Keidar" userId="bd522e22234dfd79" providerId="LiveId" clId="{56058D96-654D-4CDF-AD30-EDF8B7ECEB47}" dt="2022-06-06T01:18:31.685" v="3948" actId="1076"/>
          <ac:picMkLst>
            <pc:docMk/>
            <pc:sldMk cId="1309987451" sldId="305"/>
            <ac:picMk id="1028" creationId="{F9C64FB4-C73A-F866-A815-8438A6677571}"/>
          </ac:picMkLst>
        </pc:picChg>
        <pc:picChg chg="add del mod">
          <ac:chgData name="Ron Keidar" userId="bd522e22234dfd79" providerId="LiveId" clId="{56058D96-654D-4CDF-AD30-EDF8B7ECEB47}" dt="2022-06-06T02:22:13.354" v="4217" actId="478"/>
          <ac:picMkLst>
            <pc:docMk/>
            <pc:sldMk cId="1309987451" sldId="305"/>
            <ac:picMk id="1032" creationId="{9ECF2259-1E70-2E92-4878-23D2F14ECA51}"/>
          </ac:picMkLst>
        </pc:picChg>
        <pc:picChg chg="add mod">
          <ac:chgData name="Ron Keidar" userId="bd522e22234dfd79" providerId="LiveId" clId="{56058D96-654D-4CDF-AD30-EDF8B7ECEB47}" dt="2022-06-06T02:23:36.586" v="4263" actId="1037"/>
          <ac:picMkLst>
            <pc:docMk/>
            <pc:sldMk cId="1309987451" sldId="305"/>
            <ac:picMk id="1034" creationId="{1B46F445-FF45-73BB-C899-122E3D2FBB2D}"/>
          </ac:picMkLst>
        </pc:picChg>
        <pc:picChg chg="add mod">
          <ac:chgData name="Ron Keidar" userId="bd522e22234dfd79" providerId="LiveId" clId="{56058D96-654D-4CDF-AD30-EDF8B7ECEB47}" dt="2022-06-06T02:50:05.006" v="4762" actId="1076"/>
          <ac:picMkLst>
            <pc:docMk/>
            <pc:sldMk cId="1309987451" sldId="305"/>
            <ac:picMk id="1035" creationId="{028C68CA-A346-8F63-85B6-5238C25D4E5C}"/>
          </ac:picMkLst>
        </pc:picChg>
        <pc:cxnChg chg="add mod">
          <ac:chgData name="Ron Keidar" userId="bd522e22234dfd79" providerId="LiveId" clId="{56058D96-654D-4CDF-AD30-EDF8B7ECEB47}" dt="2022-06-06T01:19:03.862" v="3951" actId="11529"/>
          <ac:cxnSpMkLst>
            <pc:docMk/>
            <pc:sldMk cId="1309987451" sldId="305"/>
            <ac:cxnSpMk id="7" creationId="{3B5141ED-22B1-CB9A-38A6-B71EB12AB09E}"/>
          </ac:cxnSpMkLst>
        </pc:cxnChg>
        <pc:cxnChg chg="add">
          <ac:chgData name="Ron Keidar" userId="bd522e22234dfd79" providerId="LiveId" clId="{56058D96-654D-4CDF-AD30-EDF8B7ECEB47}" dt="2022-06-06T01:19:13.002" v="3952" actId="11529"/>
          <ac:cxnSpMkLst>
            <pc:docMk/>
            <pc:sldMk cId="1309987451" sldId="305"/>
            <ac:cxnSpMk id="9" creationId="{B453D80B-BA77-08A9-BB0A-46F2F532C32F}"/>
          </ac:cxnSpMkLst>
        </pc:cxnChg>
        <pc:cxnChg chg="add">
          <ac:chgData name="Ron Keidar" userId="bd522e22234dfd79" providerId="LiveId" clId="{56058D96-654D-4CDF-AD30-EDF8B7ECEB47}" dt="2022-06-06T01:19:24.850" v="3953" actId="11529"/>
          <ac:cxnSpMkLst>
            <pc:docMk/>
            <pc:sldMk cId="1309987451" sldId="305"/>
            <ac:cxnSpMk id="11" creationId="{69078899-3ED8-72F2-BACA-4E1E6E2C08A1}"/>
          </ac:cxnSpMkLst>
        </pc:cxnChg>
        <pc:cxnChg chg="add mod">
          <ac:chgData name="Ron Keidar" userId="bd522e22234dfd79" providerId="LiveId" clId="{56058D96-654D-4CDF-AD30-EDF8B7ECEB47}" dt="2022-06-06T01:19:42.798" v="3956" actId="14100"/>
          <ac:cxnSpMkLst>
            <pc:docMk/>
            <pc:sldMk cId="1309987451" sldId="305"/>
            <ac:cxnSpMk id="13" creationId="{11DF7777-1E61-98F8-BD10-EEC6186FD96C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0" creationId="{85023DD4-EB70-9F0E-A22F-C76FEEBE7BB2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24" creationId="{B887CD88-CEAE-432C-1ED2-04377ED93248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5" creationId="{6A6A9531-A09C-79E5-7162-E7FA5EFCFF7D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6" creationId="{386FF1E0-3B25-B4A5-DD68-D97A12D9305F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7" creationId="{5CE09D4F-3166-7295-9E1D-3F9BEC500539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8" creationId="{13D156D2-E21B-6775-C1F4-72AA40A4F411}"/>
          </ac:cxnSpMkLst>
        </pc:cxnChg>
        <pc:cxnChg chg="add mod">
          <ac:chgData name="Ron Keidar" userId="bd522e22234dfd79" providerId="LiveId" clId="{56058D96-654D-4CDF-AD30-EDF8B7ECEB47}" dt="2022-06-06T02:23:26.588" v="4249" actId="1035"/>
          <ac:cxnSpMkLst>
            <pc:docMk/>
            <pc:sldMk cId="1309987451" sldId="305"/>
            <ac:cxnSpMk id="29" creationId="{2DB5B445-03F9-1FAB-19FE-23CB96924ED5}"/>
          </ac:cxnSpMkLst>
        </pc:cxnChg>
        <pc:cxnChg chg="add mod">
          <ac:chgData name="Ron Keidar" userId="bd522e22234dfd79" providerId="LiveId" clId="{56058D96-654D-4CDF-AD30-EDF8B7ECEB47}" dt="2022-06-06T02:56:28.846" v="4863" actId="1035"/>
          <ac:cxnSpMkLst>
            <pc:docMk/>
            <pc:sldMk cId="1309987451" sldId="305"/>
            <ac:cxnSpMk id="37" creationId="{9023019B-72AC-0395-F890-4B2969552C0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7" creationId="{9F1040E1-126F-A9F5-C413-D1D7667ADC67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8" creationId="{29D9EE3E-B958-C49C-03CE-F684B0CAEF01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49" creationId="{3225E524-99F7-4FD5-0DD8-0DFCA35C946E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0" creationId="{C384946A-D663-0911-3AAA-7565A1838456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1" creationId="{EB84A6A5-68D1-5237-1D4A-A3879288AD03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2" creationId="{5E1A62D7-8E42-A2EC-48BD-DD055D7AA648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53" creationId="{01EB8B4E-978E-E298-47A3-3048B111393A}"/>
          </ac:cxnSpMkLst>
        </pc:cxnChg>
        <pc:cxnChg chg="add mod">
          <ac:chgData name="Ron Keidar" userId="bd522e22234dfd79" providerId="LiveId" clId="{56058D96-654D-4CDF-AD30-EDF8B7ECEB47}" dt="2022-06-06T02:50:50.208" v="4768" actId="14100"/>
          <ac:cxnSpMkLst>
            <pc:docMk/>
            <pc:sldMk cId="1309987451" sldId="305"/>
            <ac:cxnSpMk id="60" creationId="{C849B9E1-49B8-F678-22E9-B1A0FA2CAE4F}"/>
          </ac:cxnSpMkLst>
        </pc:cxnChg>
        <pc:cxnChg chg="add mod">
          <ac:chgData name="Ron Keidar" userId="bd522e22234dfd79" providerId="LiveId" clId="{56058D96-654D-4CDF-AD30-EDF8B7ECEB47}" dt="2022-06-06T02:56:07.843" v="4855" actId="403"/>
          <ac:cxnSpMkLst>
            <pc:docMk/>
            <pc:sldMk cId="1309987451" sldId="305"/>
            <ac:cxnSpMk id="69" creationId="{88364825-AA3F-9D2F-EABF-8EABD9191DA9}"/>
          </ac:cxnSpMkLst>
        </pc:cxnChg>
        <pc:cxnChg chg="add mod">
          <ac:chgData name="Ron Keidar" userId="bd522e22234dfd79" providerId="LiveId" clId="{56058D96-654D-4CDF-AD30-EDF8B7ECEB47}" dt="2022-06-06T02:58:12.333" v="4870" actId="14100"/>
          <ac:cxnSpMkLst>
            <pc:docMk/>
            <pc:sldMk cId="1309987451" sldId="305"/>
            <ac:cxnSpMk id="71" creationId="{2996E15F-6502-337B-5C0A-F2C19E12EAAD}"/>
          </ac:cxnSpMkLst>
        </pc:cxnChg>
        <pc:cxnChg chg="del mod topLvl">
          <ac:chgData name="Ron Keidar" userId="bd522e22234dfd79" providerId="LiveId" clId="{56058D96-654D-4CDF-AD30-EDF8B7ECEB47}" dt="2022-06-06T02:59:40.692" v="4939" actId="478"/>
          <ac:cxnSpMkLst>
            <pc:docMk/>
            <pc:sldMk cId="1309987451" sldId="305"/>
            <ac:cxnSpMk id="77" creationId="{B317C8D6-FA5D-1B01-C87E-D8A6AD4CA5B9}"/>
          </ac:cxnSpMkLst>
        </pc:cxnChg>
        <pc:cxnChg chg="add mod">
          <ac:chgData name="Ron Keidar" userId="bd522e22234dfd79" providerId="LiveId" clId="{56058D96-654D-4CDF-AD30-EDF8B7ECEB47}" dt="2022-06-06T02:47:20.799" v="4757" actId="164"/>
          <ac:cxnSpMkLst>
            <pc:docMk/>
            <pc:sldMk cId="1309987451" sldId="305"/>
            <ac:cxnSpMk id="1030" creationId="{627DC777-6B0C-677F-92DA-B7EB9D62C065}"/>
          </ac:cxnSpMkLst>
        </pc:cxnChg>
        <pc:cxnChg chg="add mod">
          <ac:chgData name="Ron Keidar" userId="bd522e22234dfd79" providerId="LiveId" clId="{56058D96-654D-4CDF-AD30-EDF8B7ECEB47}" dt="2022-06-06T02:50:25.938" v="4764" actId="14100"/>
          <ac:cxnSpMkLst>
            <pc:docMk/>
            <pc:sldMk cId="1309987451" sldId="305"/>
            <ac:cxnSpMk id="1037" creationId="{8BFAD60F-3758-C6C7-7683-25C5A8508BEC}"/>
          </ac:cxnSpMkLst>
        </pc:cxnChg>
        <pc:cxnChg chg="add mod">
          <ac:chgData name="Ron Keidar" userId="bd522e22234dfd79" providerId="LiveId" clId="{56058D96-654D-4CDF-AD30-EDF8B7ECEB47}" dt="2022-06-06T03:00:46.494" v="4962" actId="14100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addSp delSp modSp new mod">
        <pc:chgData name="Ron Keidar" userId="bd522e22234dfd79" providerId="LiveId" clId="{56058D96-654D-4CDF-AD30-EDF8B7ECEB47}" dt="2022-06-06T05:11:48.881" v="6218"/>
        <pc:sldMkLst>
          <pc:docMk/>
          <pc:sldMk cId="2129991061" sldId="306"/>
        </pc:sldMkLst>
        <pc:spChg chg="mod">
          <ac:chgData name="Ron Keidar" userId="bd522e22234dfd79" providerId="LiveId" clId="{56058D96-654D-4CDF-AD30-EDF8B7ECEB47}" dt="2022-06-06T03:05:24.385" v="4997" actId="1076"/>
          <ac:spMkLst>
            <pc:docMk/>
            <pc:sldMk cId="2129991061" sldId="306"/>
            <ac:spMk id="2" creationId="{298DE12C-0A14-399D-01E0-A0E6EB694463}"/>
          </ac:spMkLst>
        </pc:spChg>
        <pc:spChg chg="del">
          <ac:chgData name="Ron Keidar" userId="bd522e22234dfd79" providerId="LiveId" clId="{56058D96-654D-4CDF-AD30-EDF8B7ECEB47}" dt="2022-06-06T03:05:26.460" v="4998" actId="478"/>
          <ac:spMkLst>
            <pc:docMk/>
            <pc:sldMk cId="2129991061" sldId="306"/>
            <ac:spMk id="3" creationId="{AFA2EC5C-046E-CE6E-C81E-2A8A2F129C91}"/>
          </ac:spMkLst>
        </pc:spChg>
        <pc:spChg chg="add mod">
          <ac:chgData name="Ron Keidar" userId="bd522e22234dfd79" providerId="LiveId" clId="{56058D96-654D-4CDF-AD30-EDF8B7ECEB47}" dt="2022-06-06T04:47:43.469" v="5214"/>
          <ac:spMkLst>
            <pc:docMk/>
            <pc:sldMk cId="2129991061" sldId="306"/>
            <ac:spMk id="4" creationId="{F22EFD1E-98D5-FA19-F8DC-9C5985FD3923}"/>
          </ac:spMkLst>
        </pc:spChg>
        <pc:spChg chg="add mod">
          <ac:chgData name="Ron Keidar" userId="bd522e22234dfd79" providerId="LiveId" clId="{56058D96-654D-4CDF-AD30-EDF8B7ECEB47}" dt="2022-06-06T04:39:31.146" v="5139" actId="255"/>
          <ac:spMkLst>
            <pc:docMk/>
            <pc:sldMk cId="2129991061" sldId="306"/>
            <ac:spMk id="5" creationId="{BDD7669F-B26F-880C-699F-EEC262237AFF}"/>
          </ac:spMkLst>
        </pc:spChg>
        <pc:spChg chg="add mod">
          <ac:chgData name="Ron Keidar" userId="bd522e22234dfd79" providerId="LiveId" clId="{56058D96-654D-4CDF-AD30-EDF8B7ECEB47}" dt="2022-06-06T04:39:51.770" v="5141" actId="122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56058D96-654D-4CDF-AD30-EDF8B7ECEB47}" dt="2022-06-06T05:11:48.881" v="621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56058D96-654D-4CDF-AD30-EDF8B7ECEB47}" dt="2022-06-06T05:11:40.742" v="6217"/>
          <ac:spMkLst>
            <pc:docMk/>
            <pc:sldMk cId="2129991061" sldId="306"/>
            <ac:spMk id="11" creationId="{EFD24160-56F3-0DC8-D994-D762AA0A96D1}"/>
          </ac:spMkLst>
        </pc:spChg>
        <pc:spChg chg="add mod">
          <ac:chgData name="Ron Keidar" userId="bd522e22234dfd79" providerId="LiveId" clId="{56058D96-654D-4CDF-AD30-EDF8B7ECEB47}" dt="2022-06-06T04:45:11.799" v="5195" actId="1035"/>
          <ac:spMkLst>
            <pc:docMk/>
            <pc:sldMk cId="2129991061" sldId="306"/>
            <ac:spMk id="31" creationId="{5B43C43B-B00A-67E7-52D7-6248BE345CAE}"/>
          </ac:spMkLst>
        </pc:spChg>
        <pc:spChg chg="add del mod">
          <ac:chgData name="Ron Keidar" userId="bd522e22234dfd79" providerId="LiveId" clId="{56058D96-654D-4CDF-AD30-EDF8B7ECEB47}" dt="2022-06-06T04:47:35.136" v="5213"/>
          <ac:spMkLst>
            <pc:docMk/>
            <pc:sldMk cId="2129991061" sldId="306"/>
            <ac:spMk id="36" creationId="{F8B168E0-E4B9-054F-E255-9EAF50D02A16}"/>
          </ac:spMkLst>
        </pc:spChg>
        <pc:grpChg chg="add mod">
          <ac:chgData name="Ron Keidar" userId="bd522e22234dfd79" providerId="LiveId" clId="{56058D96-654D-4CDF-AD30-EDF8B7ECEB47}" dt="2022-06-06T04:36:04.973" v="5126" actId="465"/>
          <ac:grpSpMkLst>
            <pc:docMk/>
            <pc:sldMk cId="2129991061" sldId="306"/>
            <ac:grpSpMk id="7" creationId="{2E72ACD0-C038-DB63-1B00-AA043228E6D6}"/>
          </ac:grpSpMkLst>
        </pc:grpChg>
        <pc:grpChg chg="add mod">
          <ac:chgData name="Ron Keidar" userId="bd522e22234dfd79" providerId="LiveId" clId="{56058D96-654D-4CDF-AD30-EDF8B7ECEB47}" dt="2022-06-06T04:35:55.888" v="5125" actId="553"/>
          <ac:grpSpMkLst>
            <pc:docMk/>
            <pc:sldMk cId="2129991061" sldId="306"/>
            <ac:grpSpMk id="10" creationId="{55558F1D-B9D7-C7AD-95BB-4D03EA561C2A}"/>
          </ac:grpSpMkLst>
        </pc:grpChg>
        <pc:picChg chg="add mod">
          <ac:chgData name="Ron Keidar" userId="bd522e22234dfd79" providerId="LiveId" clId="{56058D96-654D-4CDF-AD30-EDF8B7ECEB47}" dt="2022-06-06T04:37:37.354" v="5129" actId="1076"/>
          <ac:picMkLst>
            <pc:docMk/>
            <pc:sldMk cId="2129991061" sldId="306"/>
            <ac:picMk id="13" creationId="{D5F38EF1-C7E0-D66C-1D8C-8FBAA37CBDCE}"/>
          </ac:picMkLst>
        </pc:picChg>
        <pc:picChg chg="add mod">
          <ac:chgData name="Ron Keidar" userId="bd522e22234dfd79" providerId="LiveId" clId="{56058D96-654D-4CDF-AD30-EDF8B7ECEB47}" dt="2022-06-06T04:39:22.260" v="5138" actId="1076"/>
          <ac:picMkLst>
            <pc:docMk/>
            <pc:sldMk cId="2129991061" sldId="306"/>
            <ac:picMk id="18" creationId="{4ACA9861-A523-80C5-E204-363939E43A77}"/>
          </ac:picMkLst>
        </pc:picChg>
        <pc:picChg chg="add mod">
          <ac:chgData name="Ron Keidar" userId="bd522e22234dfd79" providerId="LiveId" clId="{56058D96-654D-4CDF-AD30-EDF8B7ECEB47}" dt="2022-06-06T04:42:16.962" v="5161" actId="1037"/>
          <ac:picMkLst>
            <pc:docMk/>
            <pc:sldMk cId="2129991061" sldId="306"/>
            <ac:picMk id="23" creationId="{858A272D-FB32-8CEE-E78D-DD1F8C41CE2A}"/>
          </ac:picMkLst>
        </pc:picChg>
        <pc:picChg chg="add mod">
          <ac:chgData name="Ron Keidar" userId="bd522e22234dfd79" providerId="LiveId" clId="{56058D96-654D-4CDF-AD30-EDF8B7ECEB47}" dt="2022-06-06T04:42:29.361" v="5163" actId="1076"/>
          <ac:picMkLst>
            <pc:docMk/>
            <pc:sldMk cId="2129991061" sldId="306"/>
            <ac:picMk id="24" creationId="{788CBFD7-D065-2E4F-A5D2-36ECB440D165}"/>
          </ac:picMkLst>
        </pc:picChg>
        <pc:picChg chg="add mod">
          <ac:chgData name="Ron Keidar" userId="bd522e22234dfd79" providerId="LiveId" clId="{56058D96-654D-4CDF-AD30-EDF8B7ECEB47}" dt="2022-06-06T04:43:37.790" v="5181" actId="1037"/>
          <ac:picMkLst>
            <pc:docMk/>
            <pc:sldMk cId="2129991061" sldId="306"/>
            <ac:picMk id="30" creationId="{9250A8EF-9ED2-76CD-742E-6DC818CC9DDE}"/>
          </ac:picMkLst>
        </pc:picChg>
        <pc:cxnChg chg="mod">
          <ac:chgData name="Ron Keidar" userId="bd522e22234dfd79" providerId="LiveId" clId="{56058D96-654D-4CDF-AD30-EDF8B7ECEB47}" dt="2022-06-06T04:35:17.507" v="5007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56058D96-654D-4CDF-AD30-EDF8B7ECEB47}" dt="2022-06-06T04:35:24.486" v="5060"/>
          <ac:cxnSpMkLst>
            <pc:docMk/>
            <pc:sldMk cId="2129991061" sldId="306"/>
            <ac:cxnSpMk id="12" creationId="{4E5F9BC0-3B78-EA18-4E02-6A3D13D57483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5" creationId="{CDC03B04-84A1-5546-4AF0-5F5DDA380307}"/>
          </ac:cxnSpMkLst>
        </pc:cxnChg>
        <pc:cxnChg chg="add mod">
          <ac:chgData name="Ron Keidar" userId="bd522e22234dfd79" providerId="LiveId" clId="{56058D96-654D-4CDF-AD30-EDF8B7ECEB47}" dt="2022-06-06T04:39:31.146" v="5139" actId="255"/>
          <ac:cxnSpMkLst>
            <pc:docMk/>
            <pc:sldMk cId="2129991061" sldId="306"/>
            <ac:cxnSpMk id="17" creationId="{2F1E715D-431E-ADA8-D6C9-ADD6106EABB2}"/>
          </ac:cxnSpMkLst>
        </pc:cxnChg>
        <pc:cxnChg chg="add">
          <ac:chgData name="Ron Keidar" userId="bd522e22234dfd79" providerId="LiveId" clId="{56058D96-654D-4CDF-AD30-EDF8B7ECEB47}" dt="2022-06-06T04:40:08.104" v="5142" actId="11529"/>
          <ac:cxnSpMkLst>
            <pc:docMk/>
            <pc:sldMk cId="2129991061" sldId="306"/>
            <ac:cxnSpMk id="20" creationId="{1EA2228E-FFF4-5071-CA57-CB86B5FD2CB5}"/>
          </ac:cxnSpMkLst>
        </pc:cxnChg>
        <pc:cxnChg chg="add">
          <ac:chgData name="Ron Keidar" userId="bd522e22234dfd79" providerId="LiveId" clId="{56058D96-654D-4CDF-AD30-EDF8B7ECEB47}" dt="2022-06-06T04:40:14.285" v="5143" actId="11529"/>
          <ac:cxnSpMkLst>
            <pc:docMk/>
            <pc:sldMk cId="2129991061" sldId="306"/>
            <ac:cxnSpMk id="22" creationId="{7B5F64C9-4CC9-1598-D110-15A6902C1940}"/>
          </ac:cxnSpMkLst>
        </pc:cxnChg>
        <pc:cxnChg chg="add">
          <ac:chgData name="Ron Keidar" userId="bd522e22234dfd79" providerId="LiveId" clId="{56058D96-654D-4CDF-AD30-EDF8B7ECEB47}" dt="2022-06-06T04:42:42.213" v="5164" actId="11529"/>
          <ac:cxnSpMkLst>
            <pc:docMk/>
            <pc:sldMk cId="2129991061" sldId="306"/>
            <ac:cxnSpMk id="26" creationId="{9C101E29-5ACF-96C4-2ED2-6256786DC277}"/>
          </ac:cxnSpMkLst>
        </pc:cxnChg>
        <pc:cxnChg chg="add mod">
          <ac:chgData name="Ron Keidar" userId="bd522e22234dfd79" providerId="LiveId" clId="{56058D96-654D-4CDF-AD30-EDF8B7ECEB47}" dt="2022-06-06T04:43:14.717" v="5166" actId="14100"/>
          <ac:cxnSpMkLst>
            <pc:docMk/>
            <pc:sldMk cId="2129991061" sldId="306"/>
            <ac:cxnSpMk id="28" creationId="{3E36522D-D716-0E62-4CCA-1DF4A1FA809E}"/>
          </ac:cxnSpMkLst>
        </pc:cxnChg>
        <pc:cxnChg chg="add mod">
          <ac:chgData name="Ron Keidar" userId="bd522e22234dfd79" providerId="LiveId" clId="{56058D96-654D-4CDF-AD30-EDF8B7ECEB47}" dt="2022-06-06T04:45:11.799" v="5195" actId="1035"/>
          <ac:cxnSpMkLst>
            <pc:docMk/>
            <pc:sldMk cId="2129991061" sldId="306"/>
            <ac:cxnSpMk id="33" creationId="{97CB9F11-4482-81BF-F74D-6389857AFBC9}"/>
          </ac:cxnSpMkLst>
        </pc:cxnChg>
        <pc:cxnChg chg="add mod">
          <ac:chgData name="Ron Keidar" userId="bd522e22234dfd79" providerId="LiveId" clId="{56058D96-654D-4CDF-AD30-EDF8B7ECEB47}" dt="2022-06-06T04:45:39.287" v="5210" actId="1035"/>
          <ac:cxnSpMkLst>
            <pc:docMk/>
            <pc:sldMk cId="2129991061" sldId="306"/>
            <ac:cxnSpMk id="35" creationId="{2EF2C32D-C896-DC7E-6A8E-2CC116D78B74}"/>
          </ac:cxnSpMkLst>
        </pc:cxnChg>
      </pc:sldChg>
      <pc:sldChg chg="addSp delSp modSp new mod">
        <pc:chgData name="Ron Keidar" userId="bd522e22234dfd79" providerId="LiveId" clId="{56058D96-654D-4CDF-AD30-EDF8B7ECEB47}" dt="2022-06-09T04:14:02.575" v="6238" actId="1076"/>
        <pc:sldMkLst>
          <pc:docMk/>
          <pc:sldMk cId="4035202760" sldId="307"/>
        </pc:sldMkLst>
        <pc:spChg chg="mod">
          <ac:chgData name="Ron Keidar" userId="bd522e22234dfd79" providerId="LiveId" clId="{56058D96-654D-4CDF-AD30-EDF8B7ECEB47}" dt="2022-06-06T05:04:40.432" v="5920" actId="14100"/>
          <ac:spMkLst>
            <pc:docMk/>
            <pc:sldMk cId="4035202760" sldId="307"/>
            <ac:spMk id="2" creationId="{BD2CCC9F-04F2-6984-5C76-5D42F02A75D6}"/>
          </ac:spMkLst>
        </pc:spChg>
        <pc:spChg chg="del">
          <ac:chgData name="Ron Keidar" userId="bd522e22234dfd79" providerId="LiveId" clId="{56058D96-654D-4CDF-AD30-EDF8B7ECEB47}" dt="2022-06-06T04:49:13.247" v="5242" actId="478"/>
          <ac:spMkLst>
            <pc:docMk/>
            <pc:sldMk cId="4035202760" sldId="307"/>
            <ac:spMk id="3" creationId="{C4D71DF6-9231-667F-FCA4-596D6DEFE087}"/>
          </ac:spMkLst>
        </pc:spChg>
        <pc:spChg chg="add mod">
          <ac:chgData name="Ron Keidar" userId="bd522e22234dfd79" providerId="LiveId" clId="{56058D96-654D-4CDF-AD30-EDF8B7ECEB47}" dt="2022-06-06T04:54:24.962" v="5311" actId="20577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56058D96-654D-4CDF-AD30-EDF8B7ECEB47}" dt="2022-06-06T04:53:50.596" v="5298" actId="1037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56058D96-654D-4CDF-AD30-EDF8B7ECEB47}" dt="2022-06-06T04:54:35.408" v="5319" actId="20577"/>
          <ac:spMkLst>
            <pc:docMk/>
            <pc:sldMk cId="4035202760" sldId="307"/>
            <ac:spMk id="13" creationId="{47BC0A8C-CD52-202B-7A11-02E8A9488E0F}"/>
          </ac:spMkLst>
        </pc:spChg>
        <pc:spChg chg="add mod">
          <ac:chgData name="Ron Keidar" userId="bd522e22234dfd79" providerId="LiveId" clId="{56058D96-654D-4CDF-AD30-EDF8B7ECEB47}" dt="2022-06-06T04:55:15.882" v="5322" actId="1076"/>
          <ac:spMkLst>
            <pc:docMk/>
            <pc:sldMk cId="4035202760" sldId="307"/>
            <ac:spMk id="14" creationId="{B59447E2-4B84-C2AD-681B-DE43918A0715}"/>
          </ac:spMkLst>
        </pc:spChg>
        <pc:spChg chg="add mod">
          <ac:chgData name="Ron Keidar" userId="bd522e22234dfd79" providerId="LiveId" clId="{56058D96-654D-4CDF-AD30-EDF8B7ECEB47}" dt="2022-06-06T04:56:30.414" v="5463" actId="164"/>
          <ac:spMkLst>
            <pc:docMk/>
            <pc:sldMk cId="4035202760" sldId="307"/>
            <ac:spMk id="15" creationId="{28050B28-F9C9-F85C-BE25-4A1B3AC3909C}"/>
          </ac:spMkLst>
        </pc:spChg>
        <pc:spChg chg="add mod">
          <ac:chgData name="Ron Keidar" userId="bd522e22234dfd79" providerId="LiveId" clId="{56058D96-654D-4CDF-AD30-EDF8B7ECEB47}" dt="2022-06-06T04:56:36.156" v="5465" actId="20577"/>
          <ac:spMkLst>
            <pc:docMk/>
            <pc:sldMk cId="4035202760" sldId="307"/>
            <ac:spMk id="16" creationId="{13BEF38C-8351-58B4-306A-BEBBE12FA1D6}"/>
          </ac:spMkLst>
        </pc:spChg>
        <pc:spChg chg="add mod">
          <ac:chgData name="Ron Keidar" userId="bd522e22234dfd79" providerId="LiveId" clId="{56058D96-654D-4CDF-AD30-EDF8B7ECEB47}" dt="2022-06-06T04:56:42.377" v="5467" actId="20577"/>
          <ac:spMkLst>
            <pc:docMk/>
            <pc:sldMk cId="4035202760" sldId="307"/>
            <ac:spMk id="17" creationId="{D1717254-9513-209A-FBB0-6E3AF8CF318E}"/>
          </ac:spMkLst>
        </pc:spChg>
        <pc:spChg chg="add mod">
          <ac:chgData name="Ron Keidar" userId="bd522e22234dfd79" providerId="LiveId" clId="{56058D96-654D-4CDF-AD30-EDF8B7ECEB47}" dt="2022-06-06T04:56:48.036" v="5469" actId="20577"/>
          <ac:spMkLst>
            <pc:docMk/>
            <pc:sldMk cId="4035202760" sldId="307"/>
            <ac:spMk id="18" creationId="{E88FB8F7-4997-A3E7-3ABB-3D9B85DA5DF4}"/>
          </ac:spMkLst>
        </pc:spChg>
        <pc:spChg chg="add mod">
          <ac:chgData name="Ron Keidar" userId="bd522e22234dfd79" providerId="LiveId" clId="{56058D96-654D-4CDF-AD30-EDF8B7ECEB47}" dt="2022-06-06T04:56:52.220" v="5470" actId="20577"/>
          <ac:spMkLst>
            <pc:docMk/>
            <pc:sldMk cId="4035202760" sldId="307"/>
            <ac:spMk id="19" creationId="{89E974A7-F613-C2CD-6EFF-C0612EF6C200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5" creationId="{9B984DC9-F557-C222-5ED7-ABDF8644A02B}"/>
          </ac:spMkLst>
        </pc:spChg>
        <pc:spChg chg="add mod ord">
          <ac:chgData name="Ron Keidar" userId="bd522e22234dfd79" providerId="LiveId" clId="{56058D96-654D-4CDF-AD30-EDF8B7ECEB47}" dt="2022-06-06T04:58:17.672" v="5481" actId="167"/>
          <ac:spMkLst>
            <pc:docMk/>
            <pc:sldMk cId="4035202760" sldId="307"/>
            <ac:spMk id="27" creationId="{8873D541-CBCE-14BE-DDAA-A71614BD4DB4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2" creationId="{643E9DA6-BE87-E164-D98A-97D477FD353F}"/>
          </ac:spMkLst>
        </pc:spChg>
        <pc:spChg chg="add mod ord">
          <ac:chgData name="Ron Keidar" userId="bd522e22234dfd79" providerId="LiveId" clId="{56058D96-654D-4CDF-AD30-EDF8B7ECEB47}" dt="2022-06-06T05:00:13.881" v="5536" actId="167"/>
          <ac:spMkLst>
            <pc:docMk/>
            <pc:sldMk cId="4035202760" sldId="307"/>
            <ac:spMk id="33" creationId="{AE1A8201-018F-44A8-3DB0-64E26DBC713B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4" creationId="{AA509D7D-83CC-4D21-9FD6-38EF2ECCAAD5}"/>
          </ac:spMkLst>
        </pc:spChg>
        <pc:spChg chg="add mod ord">
          <ac:chgData name="Ron Keidar" userId="bd522e22234dfd79" providerId="LiveId" clId="{56058D96-654D-4CDF-AD30-EDF8B7ECEB47}" dt="2022-06-06T05:01:25.716" v="5668" actId="167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56058D96-654D-4CDF-AD30-EDF8B7ECEB47}" dt="2022-06-06T05:03:55.541" v="5810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56058D96-654D-4CDF-AD30-EDF8B7ECEB47}" dt="2022-06-06T05:12:33.921" v="6220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56058D96-654D-4CDF-AD30-EDF8B7ECEB47}" dt="2022-06-06T05:12:25.636" v="6219"/>
          <ac:spMkLst>
            <pc:docMk/>
            <pc:sldMk cId="4035202760" sldId="307"/>
            <ac:spMk id="63" creationId="{1A1B7551-3568-70F2-18EB-1C82F06C5E5E}"/>
          </ac:spMkLst>
        </pc:spChg>
        <pc:spChg chg="add mod">
          <ac:chgData name="Ron Keidar" userId="bd522e22234dfd79" providerId="LiveId" clId="{56058D96-654D-4CDF-AD30-EDF8B7ECEB47}" dt="2022-06-06T05:07:28.639" v="5944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56058D96-654D-4CDF-AD30-EDF8B7ECEB47}" dt="2022-06-06T05:10:57.582" v="6216"/>
          <ac:spMkLst>
            <pc:docMk/>
            <pc:sldMk cId="4035202760" sldId="307"/>
            <ac:spMk id="78" creationId="{AD13E39E-DA9A-9C20-A1CA-4CB2FADBB845}"/>
          </ac:spMkLst>
        </pc:spChg>
        <pc:spChg chg="add mod">
          <ac:chgData name="Ron Keidar" userId="bd522e22234dfd79" providerId="LiveId" clId="{56058D96-654D-4CDF-AD30-EDF8B7ECEB47}" dt="2022-06-09T04:13:15.120" v="6232" actId="1076"/>
          <ac:spMkLst>
            <pc:docMk/>
            <pc:sldMk cId="4035202760" sldId="307"/>
            <ac:spMk id="82" creationId="{17519B60-2B43-61BD-6218-9EDE618AC48C}"/>
          </ac:spMkLst>
        </pc:spChg>
        <pc:spChg chg="add mod">
          <ac:chgData name="Ron Keidar" userId="bd522e22234dfd79" providerId="LiveId" clId="{56058D96-654D-4CDF-AD30-EDF8B7ECEB47}" dt="2022-06-09T04:13:35.819" v="6234" actId="1076"/>
          <ac:spMkLst>
            <pc:docMk/>
            <pc:sldMk cId="4035202760" sldId="307"/>
            <ac:spMk id="83" creationId="{9F512770-151B-C7F5-EDFA-1D2038726EB7}"/>
          </ac:spMkLst>
        </pc:spChg>
        <pc:spChg chg="add mod">
          <ac:chgData name="Ron Keidar" userId="bd522e22234dfd79" providerId="LiveId" clId="{56058D96-654D-4CDF-AD30-EDF8B7ECEB47}" dt="2022-06-09T04:14:02.575" v="6238" actId="1076"/>
          <ac:spMkLst>
            <pc:docMk/>
            <pc:sldMk cId="4035202760" sldId="307"/>
            <ac:spMk id="84" creationId="{5815AD2C-DE15-D41A-775C-D7C8596FFE6F}"/>
          </ac:spMkLst>
        </pc:spChg>
        <pc:grpChg chg="add mod">
          <ac:chgData name="Ron Keidar" userId="bd522e22234dfd79" providerId="LiveId" clId="{56058D96-654D-4CDF-AD30-EDF8B7ECEB47}" dt="2022-06-06T04:53:04.835" v="5265" actId="408"/>
          <ac:grpSpMkLst>
            <pc:docMk/>
            <pc:sldMk cId="4035202760" sldId="307"/>
            <ac:grpSpMk id="7" creationId="{03C00095-BA96-519F-F41D-4516DF393FAC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8" creationId="{5FD5BA3B-D093-58D1-6488-0050421B3908}"/>
          </ac:grpSpMkLst>
        </pc:grpChg>
        <pc:grpChg chg="add mod">
          <ac:chgData name="Ron Keidar" userId="bd522e22234dfd79" providerId="LiveId" clId="{56058D96-654D-4CDF-AD30-EDF8B7ECEB47}" dt="2022-06-06T04:53:00.651" v="5264" actId="555"/>
          <ac:grpSpMkLst>
            <pc:docMk/>
            <pc:sldMk cId="4035202760" sldId="307"/>
            <ac:grpSpMk id="11" creationId="{49AA1D57-4AA0-8215-9565-F29C82EA2CD1}"/>
          </ac:grpSpMkLst>
        </pc:grpChg>
        <pc:grpChg chg="add mod">
          <ac:chgData name="Ron Keidar" userId="bd522e22234dfd79" providerId="LiveId" clId="{56058D96-654D-4CDF-AD30-EDF8B7ECEB47}" dt="2022-06-06T04:56:30.414" v="5463" actId="164"/>
          <ac:grpSpMkLst>
            <pc:docMk/>
            <pc:sldMk cId="4035202760" sldId="307"/>
            <ac:grpSpMk id="20" creationId="{12C92D83-20B9-92B8-88FC-47D0B5E5DB76}"/>
          </ac:grpSpMkLst>
        </pc:grpChg>
        <pc:grpChg chg="add mod">
          <ac:chgData name="Ron Keidar" userId="bd522e22234dfd79" providerId="LiveId" clId="{56058D96-654D-4CDF-AD30-EDF8B7ECEB47}" dt="2022-06-06T05:03:02.521" v="5807" actId="1035"/>
          <ac:grpSpMkLst>
            <pc:docMk/>
            <pc:sldMk cId="4035202760" sldId="307"/>
            <ac:grpSpMk id="54" creationId="{D8792E6D-A39A-B74B-1393-F386123D4CB2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59" creationId="{9E30D876-B5E7-000B-9D6D-621704367BF6}"/>
          </ac:grpSpMkLst>
        </pc:grpChg>
        <pc:grpChg chg="add mod">
          <ac:chgData name="Ron Keidar" userId="bd522e22234dfd79" providerId="LiveId" clId="{56058D96-654D-4CDF-AD30-EDF8B7ECEB47}" dt="2022-06-06T05:08:49.306" v="6004" actId="1037"/>
          <ac:grpSpMkLst>
            <pc:docMk/>
            <pc:sldMk cId="4035202760" sldId="307"/>
            <ac:grpSpMk id="62" creationId="{21F5C2B6-7A74-6E47-404F-245125B83811}"/>
          </ac:grpSpMkLst>
        </pc:grpChg>
        <pc:grpChg chg="add mod">
          <ac:chgData name="Ron Keidar" userId="bd522e22234dfd79" providerId="LiveId" clId="{56058D96-654D-4CDF-AD30-EDF8B7ECEB47}" dt="2022-06-06T05:09:56.251" v="6213" actId="1037"/>
          <ac:grpSpMkLst>
            <pc:docMk/>
            <pc:sldMk cId="4035202760" sldId="307"/>
            <ac:grpSpMk id="77" creationId="{B842E5C1-87C2-A9C6-BFF7-414ED6999FF6}"/>
          </ac:grpSpMkLst>
        </pc:grpChg>
        <pc:picChg chg="add mod">
          <ac:chgData name="Ron Keidar" userId="bd522e22234dfd79" providerId="LiveId" clId="{56058D96-654D-4CDF-AD30-EDF8B7ECEB47}" dt="2022-06-06T04:52:42.558" v="5258" actId="164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56058D96-654D-4CDF-AD30-EDF8B7ECEB47}" dt="2022-06-06T04:52:46.109" v="5259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56058D96-654D-4CDF-AD30-EDF8B7ECEB47}" dt="2022-06-06T04:52:50.117" v="5261"/>
          <ac:picMkLst>
            <pc:docMk/>
            <pc:sldMk cId="4035202760" sldId="307"/>
            <ac:picMk id="12" creationId="{D17FBA61-0C5A-8677-891C-E7E4243F233D}"/>
          </ac:picMkLst>
        </pc:picChg>
        <pc:cxnChg chg="add mod">
          <ac:chgData name="Ron Keidar" userId="bd522e22234dfd79" providerId="LiveId" clId="{56058D96-654D-4CDF-AD30-EDF8B7ECEB47}" dt="2022-06-06T05:01:36.954" v="5669" actId="13822"/>
          <ac:cxnSpMkLst>
            <pc:docMk/>
            <pc:sldMk cId="4035202760" sldId="307"/>
            <ac:cxnSpMk id="22" creationId="{06131CB3-25E0-EBD1-3D30-2B6BB0E31AFA}"/>
          </ac:cxnSpMkLst>
        </pc:cxnChg>
        <pc:cxnChg chg="add mod">
          <ac:chgData name="Ron Keidar" userId="bd522e22234dfd79" providerId="LiveId" clId="{56058D96-654D-4CDF-AD30-EDF8B7ECEB47}" dt="2022-06-06T04:57:54.086" v="5478" actId="1076"/>
          <ac:cxnSpMkLst>
            <pc:docMk/>
            <pc:sldMk cId="4035202760" sldId="307"/>
            <ac:cxnSpMk id="24" creationId="{BBC1051B-72A5-F3D3-E542-97601B4EF99F}"/>
          </ac:cxnSpMkLst>
        </pc:cxnChg>
        <pc:cxnChg chg="add mod">
          <ac:chgData name="Ron Keidar" userId="bd522e22234dfd79" providerId="LiveId" clId="{56058D96-654D-4CDF-AD30-EDF8B7ECEB47}" dt="2022-06-06T04:59:22.150" v="5531" actId="1076"/>
          <ac:cxnSpMkLst>
            <pc:docMk/>
            <pc:sldMk cId="4035202760" sldId="307"/>
            <ac:cxnSpMk id="35" creationId="{209E270A-67E5-1BB0-B7BE-272C6C286482}"/>
          </ac:cxnSpMkLst>
        </pc:cxnChg>
        <pc:cxnChg chg="add mod">
          <ac:chgData name="Ron Keidar" userId="bd522e22234dfd79" providerId="LiveId" clId="{56058D96-654D-4CDF-AD30-EDF8B7ECEB47}" dt="2022-06-06T05:01:48.881" v="5670" actId="13822"/>
          <ac:cxnSpMkLst>
            <pc:docMk/>
            <pc:sldMk cId="4035202760" sldId="307"/>
            <ac:cxnSpMk id="40" creationId="{679DE348-9C72-663A-2B29-C9456B8CAB04}"/>
          </ac:cxnSpMkLst>
        </pc:cxnChg>
        <pc:cxnChg chg="add mod">
          <ac:chgData name="Ron Keidar" userId="bd522e22234dfd79" providerId="LiveId" clId="{56058D96-654D-4CDF-AD30-EDF8B7ECEB47}" dt="2022-06-06T05:01:10.983" v="5667" actId="1076"/>
          <ac:cxnSpMkLst>
            <pc:docMk/>
            <pc:sldMk cId="4035202760" sldId="307"/>
            <ac:cxnSpMk id="47" creationId="{009BB0E9-79AD-1F77-76F9-83DF339E8647}"/>
          </ac:cxnSpMkLst>
        </pc:cxnChg>
        <pc:cxnChg chg="add mod">
          <ac:chgData name="Ron Keidar" userId="bd522e22234dfd79" providerId="LiveId" clId="{56058D96-654D-4CDF-AD30-EDF8B7ECEB47}" dt="2022-06-06T05:01:58.878" v="5671" actId="13822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56058D96-654D-4CDF-AD30-EDF8B7ECEB47}" dt="2022-06-06T05:02:52.118" v="5672"/>
          <ac:cxnSpMkLst>
            <pc:docMk/>
            <pc:sldMk cId="4035202760" sldId="307"/>
            <ac:cxnSpMk id="56" creationId="{08793A79-EB51-A283-C912-ADF7F0122842}"/>
          </ac:cxnSpMkLst>
        </pc:cxnChg>
        <pc:cxnChg chg="add">
          <ac:chgData name="Ron Keidar" userId="bd522e22234dfd79" providerId="LiveId" clId="{56058D96-654D-4CDF-AD30-EDF8B7ECEB47}" dt="2022-06-06T05:03:10.224" v="5808" actId="11529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56058D96-654D-4CDF-AD30-EDF8B7ECEB47}" dt="2022-06-06T05:04:22.069" v="5811"/>
          <ac:cxnSpMkLst>
            <pc:docMk/>
            <pc:sldMk cId="4035202760" sldId="307"/>
            <ac:cxnSpMk id="64" creationId="{48FD23DE-7B06-3CC2-3869-7CC36C782E74}"/>
          </ac:cxnSpMkLst>
        </pc:cxnChg>
        <pc:cxnChg chg="add mod">
          <ac:chgData name="Ron Keidar" userId="bd522e22234dfd79" providerId="LiveId" clId="{56058D96-654D-4CDF-AD30-EDF8B7ECEB47}" dt="2022-06-06T05:08:58.740" v="6005" actId="14100"/>
          <ac:cxnSpMkLst>
            <pc:docMk/>
            <pc:sldMk cId="4035202760" sldId="307"/>
            <ac:cxnSpMk id="66" creationId="{CC318778-07D7-328B-B8F2-C2DE6153F960}"/>
          </ac:cxnSpMkLst>
        </pc:cxnChg>
        <pc:cxnChg chg="add mod">
          <ac:chgData name="Ron Keidar" userId="bd522e22234dfd79" providerId="LiveId" clId="{56058D96-654D-4CDF-AD30-EDF8B7ECEB47}" dt="2022-06-06T05:09:15.428" v="6006" actId="14100"/>
          <ac:cxnSpMkLst>
            <pc:docMk/>
            <pc:sldMk cId="4035202760" sldId="307"/>
            <ac:cxnSpMk id="71" creationId="{BD2810E2-05D9-DE5E-2F61-742C00B5D81A}"/>
          </ac:cxnSpMkLst>
        </pc:cxnChg>
        <pc:cxnChg chg="add">
          <ac:chgData name="Ron Keidar" userId="bd522e22234dfd79" providerId="LiveId" clId="{56058D96-654D-4CDF-AD30-EDF8B7ECEB47}" dt="2022-06-06T05:08:43.862" v="5993" actId="11529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56058D96-654D-4CDF-AD30-EDF8B7ECEB47}" dt="2022-06-06T05:09:39.294" v="6007"/>
          <ac:cxnSpMkLst>
            <pc:docMk/>
            <pc:sldMk cId="4035202760" sldId="307"/>
            <ac:cxnSpMk id="79" creationId="{8122529B-E798-9DD5-03AF-0225C227791E}"/>
          </ac:cxnSpMkLst>
        </pc:cxnChg>
        <pc:cxnChg chg="add">
          <ac:chgData name="Ron Keidar" userId="bd522e22234dfd79" providerId="LiveId" clId="{56058D96-654D-4CDF-AD30-EDF8B7ECEB47}" dt="2022-06-06T05:10:06.905" v="6214" actId="11529"/>
          <ac:cxnSpMkLst>
            <pc:docMk/>
            <pc:sldMk cId="4035202760" sldId="307"/>
            <ac:cxnSpMk id="81" creationId="{61FE2743-CFA7-79A6-2EC1-7EDEE0BDEAF5}"/>
          </ac:cxnSpMkLst>
        </pc:cxnChg>
      </pc:sldChg>
    </pc:docChg>
  </pc:docChgLst>
  <pc:docChgLst>
    <pc:chgData name="Ron Keidar" userId="bd522e22234dfd79" providerId="LiveId" clId="{4B1E60C3-B896-4997-918E-019834190050}"/>
    <pc:docChg chg="undo custSel addSld delSld modSld">
      <pc:chgData name="Ron Keidar" userId="bd522e22234dfd79" providerId="LiveId" clId="{4B1E60C3-B896-4997-918E-019834190050}" dt="2022-08-29T21:55:51.597" v="284" actId="20577"/>
      <pc:docMkLst>
        <pc:docMk/>
      </pc:docMkLst>
      <pc:sldChg chg="addSp delSp modSp add mod">
        <pc:chgData name="Ron Keidar" userId="bd522e22234dfd79" providerId="LiveId" clId="{4B1E60C3-B896-4997-918E-019834190050}" dt="2022-08-29T21:38:30.986" v="191" actId="20577"/>
        <pc:sldMkLst>
          <pc:docMk/>
          <pc:sldMk cId="834680481" sldId="313"/>
        </pc:sldMkLst>
        <pc:spChg chg="del">
          <ac:chgData name="Ron Keidar" userId="bd522e22234dfd79" providerId="LiveId" clId="{4B1E60C3-B896-4997-918E-019834190050}" dt="2022-08-29T21:32:01.322" v="25" actId="478"/>
          <ac:spMkLst>
            <pc:docMk/>
            <pc:sldMk cId="834680481" sldId="313"/>
            <ac:spMk id="2" creationId="{0B003A91-19D5-4AF4-AA81-BBDCE3EA7BE3}"/>
          </ac:spMkLst>
        </pc:spChg>
        <pc:spChg chg="mod">
          <ac:chgData name="Ron Keidar" userId="bd522e22234dfd79" providerId="LiveId" clId="{4B1E60C3-B896-4997-918E-019834190050}" dt="2022-08-29T21:31:39.459" v="18" actId="20577"/>
          <ac:spMkLst>
            <pc:docMk/>
            <pc:sldMk cId="834680481" sldId="313"/>
            <ac:spMk id="3" creationId="{3F4E6031-FEBC-4194-8BA0-2FC6A56A0C1E}"/>
          </ac:spMkLst>
        </pc:spChg>
        <pc:spChg chg="del mod">
          <ac:chgData name="Ron Keidar" userId="bd522e22234dfd79" providerId="LiveId" clId="{4B1E60C3-B896-4997-918E-019834190050}" dt="2022-08-29T21:31:44.652" v="21" actId="478"/>
          <ac:spMkLst>
            <pc:docMk/>
            <pc:sldMk cId="834680481" sldId="313"/>
            <ac:spMk id="9" creationId="{79AD7FA0-2C5B-4CB6-9E76-7EEB152DF7E8}"/>
          </ac:spMkLst>
        </pc:spChg>
        <pc:spChg chg="mod">
          <ac:chgData name="Ron Keidar" userId="bd522e22234dfd79" providerId="LiveId" clId="{4B1E60C3-B896-4997-918E-019834190050}" dt="2022-08-29T21:33:22.405" v="80" actId="20577"/>
          <ac:spMkLst>
            <pc:docMk/>
            <pc:sldMk cId="834680481" sldId="313"/>
            <ac:spMk id="10" creationId="{F662345A-68AE-69A8-FFFE-5EB648CC51A4}"/>
          </ac:spMkLst>
        </pc:spChg>
        <pc:spChg chg="add mod">
          <ac:chgData name="Ron Keidar" userId="bd522e22234dfd79" providerId="LiveId" clId="{4B1E60C3-B896-4997-918E-019834190050}" dt="2022-08-29T21:31:54.657" v="24" actId="20577"/>
          <ac:spMkLst>
            <pc:docMk/>
            <pc:sldMk cId="834680481" sldId="313"/>
            <ac:spMk id="11" creationId="{E086C5B6-7188-0F61-1029-5F0390E190B9}"/>
          </ac:spMkLst>
        </pc:spChg>
        <pc:graphicFrameChg chg="modGraphic">
          <ac:chgData name="Ron Keidar" userId="bd522e22234dfd79" providerId="LiveId" clId="{4B1E60C3-B896-4997-918E-019834190050}" dt="2022-08-29T21:38:30.986" v="191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</pc:sldChg>
      <pc:sldChg chg="add del">
        <pc:chgData name="Ron Keidar" userId="bd522e22234dfd79" providerId="LiveId" clId="{4B1E60C3-B896-4997-918E-019834190050}" dt="2022-08-29T21:54:19.273" v="193"/>
        <pc:sldMkLst>
          <pc:docMk/>
          <pc:sldMk cId="732355879" sldId="314"/>
        </pc:sldMkLst>
      </pc:sldChg>
      <pc:sldChg chg="addSp delSp modSp add mod">
        <pc:chgData name="Ron Keidar" userId="bd522e22234dfd79" providerId="LiveId" clId="{4B1E60C3-B896-4997-918E-019834190050}" dt="2022-08-29T21:55:51.597" v="284" actId="20577"/>
        <pc:sldMkLst>
          <pc:docMk/>
          <pc:sldMk cId="1641817861" sldId="314"/>
        </pc:sldMkLst>
        <pc:spChg chg="add mod">
          <ac:chgData name="Ron Keidar" userId="bd522e22234dfd79" providerId="LiveId" clId="{4B1E60C3-B896-4997-918E-019834190050}" dt="2022-08-29T21:54:57.807" v="198" actId="20577"/>
          <ac:spMkLst>
            <pc:docMk/>
            <pc:sldMk cId="1641817861" sldId="314"/>
            <ac:spMk id="2" creationId="{B3F951B7-364F-2F4F-3116-B54995F4C6C6}"/>
          </ac:spMkLst>
        </pc:spChg>
        <pc:spChg chg="mod">
          <ac:chgData name="Ron Keidar" userId="bd522e22234dfd79" providerId="LiveId" clId="{4B1E60C3-B896-4997-918E-019834190050}" dt="2022-08-29T21:55:06.407" v="223" actId="20577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4B1E60C3-B896-4997-918E-019834190050}" dt="2022-08-29T21:54:49.518" v="195" actId="478"/>
          <ac:spMkLst>
            <pc:docMk/>
            <pc:sldMk cId="1641817861" sldId="314"/>
            <ac:spMk id="9" creationId="{7BD7F8B8-6C37-4325-9738-1D3018261CF6}"/>
          </ac:spMkLst>
        </pc:spChg>
        <pc:spChg chg="mod">
          <ac:chgData name="Ron Keidar" userId="bd522e22234dfd79" providerId="LiveId" clId="{4B1E60C3-B896-4997-918E-019834190050}" dt="2022-08-29T21:55:51.597" v="284" actId="20577"/>
          <ac:spMkLst>
            <pc:docMk/>
            <pc:sldMk cId="1641817861" sldId="314"/>
            <ac:spMk id="12" creationId="{EC92F7E5-2629-1A32-5661-12B67655FB87}"/>
          </ac:spMkLst>
        </pc:spChg>
        <pc:graphicFrameChg chg="modGraphic">
          <ac:chgData name="Ron Keidar" userId="bd522e22234dfd79" providerId="LiveId" clId="{4B1E60C3-B896-4997-918E-019834190050}" dt="2022-08-29T21:55:41.535" v="258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</pc:sldChg>
    </pc:docChg>
  </pc:docChgLst>
  <pc:docChgLst>
    <pc:chgData name="Ron Keidar" userId="bd522e22234dfd79" providerId="LiveId" clId="{1A09ECA6-DDD6-475E-B22D-99512377EF74}"/>
    <pc:docChg chg="undo custSel modSld">
      <pc:chgData name="Ron Keidar" userId="bd522e22234dfd79" providerId="LiveId" clId="{1A09ECA6-DDD6-475E-B22D-99512377EF74}" dt="2022-07-30T02:26:03.871" v="546"/>
      <pc:docMkLst>
        <pc:docMk/>
      </pc:docMkLst>
      <pc:sldChg chg="addSp delSp modSp mod">
        <pc:chgData name="Ron Keidar" userId="bd522e22234dfd79" providerId="LiveId" clId="{1A09ECA6-DDD6-475E-B22D-99512377EF74}" dt="2022-07-30T02:25:28.282" v="543"/>
        <pc:sldMkLst>
          <pc:docMk/>
          <pc:sldMk cId="159192361" sldId="285"/>
        </pc:sldMkLst>
        <pc:spChg chg="add mod">
          <ac:chgData name="Ron Keidar" userId="bd522e22234dfd79" providerId="LiveId" clId="{1A09ECA6-DDD6-475E-B22D-99512377EF74}" dt="2022-07-30T02:09:33.715" v="306" actId="1035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1A09ECA6-DDD6-475E-B22D-99512377EF74}" dt="2022-07-30T02:21:08.181" v="501" actId="1076"/>
          <ac:spMkLst>
            <pc:docMk/>
            <pc:sldMk cId="159192361" sldId="285"/>
            <ac:spMk id="3" creationId="{1054746F-873E-4C7E-821F-7571C6027F18}"/>
          </ac:spMkLst>
        </pc:spChg>
        <pc:spChg chg="add mod">
          <ac:chgData name="Ron Keidar" userId="bd522e22234dfd79" providerId="LiveId" clId="{1A09ECA6-DDD6-475E-B22D-99512377EF74}" dt="2022-07-30T02:16:50.030" v="391" actId="14100"/>
          <ac:spMkLst>
            <pc:docMk/>
            <pc:sldMk cId="159192361" sldId="285"/>
            <ac:spMk id="4" creationId="{6C99CBF6-E5CA-9BF1-67AD-3A762A96B38A}"/>
          </ac:spMkLst>
        </pc:spChg>
        <pc:spChg chg="add mod">
          <ac:chgData name="Ron Keidar" userId="bd522e22234dfd79" providerId="LiveId" clId="{1A09ECA6-DDD6-475E-B22D-99512377EF74}" dt="2022-07-30T02:13:32.839" v="348" actId="1076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1A09ECA6-DDD6-475E-B22D-99512377EF74}" dt="2022-07-30T02:08:14.652" v="272" actId="6549"/>
          <ac:spMkLst>
            <pc:docMk/>
            <pc:sldMk cId="159192361" sldId="285"/>
            <ac:spMk id="35" creationId="{47F5E05F-6C74-49DA-BC3E-E4F34FF49762}"/>
          </ac:spMkLst>
        </pc:spChg>
        <pc:spChg chg="del">
          <ac:chgData name="Ron Keidar" userId="bd522e22234dfd79" providerId="LiveId" clId="{1A09ECA6-DDD6-475E-B22D-99512377EF74}" dt="2022-07-30T02:12:00.182" v="331" actId="478"/>
          <ac:spMkLst>
            <pc:docMk/>
            <pc:sldMk cId="159192361" sldId="285"/>
            <ac:spMk id="38" creationId="{06810E03-CABE-444F-9C46-C8993031378D}"/>
          </ac:spMkLst>
        </pc:spChg>
        <pc:spChg chg="add mod">
          <ac:chgData name="Ron Keidar" userId="bd522e22234dfd79" providerId="LiveId" clId="{1A09ECA6-DDD6-475E-B22D-99512377EF74}" dt="2022-07-30T02:24:21.803" v="540" actId="1076"/>
          <ac:spMkLst>
            <pc:docMk/>
            <pc:sldMk cId="159192361" sldId="285"/>
            <ac:spMk id="44" creationId="{19DED4E7-9A87-65B0-A778-2F78256580DD}"/>
          </ac:spMkLst>
        </pc:spChg>
        <pc:spChg chg="add del mod ord">
          <ac:chgData name="Ron Keidar" userId="bd522e22234dfd79" providerId="LiveId" clId="{1A09ECA6-DDD6-475E-B22D-99512377EF74}" dt="2022-07-30T02:17:50.349" v="412" actId="478"/>
          <ac:spMkLst>
            <pc:docMk/>
            <pc:sldMk cId="159192361" sldId="285"/>
            <ac:spMk id="51" creationId="{7B9058E1-E9B6-1594-A481-B0CA4CEB6BC9}"/>
          </ac:spMkLst>
        </pc:spChg>
        <pc:spChg chg="add mod">
          <ac:chgData name="Ron Keidar" userId="bd522e22234dfd79" providerId="LiveId" clId="{1A09ECA6-DDD6-475E-B22D-99512377EF74}" dt="2022-07-30T02:25:17.174" v="542"/>
          <ac:spMkLst>
            <pc:docMk/>
            <pc:sldMk cId="159192361" sldId="285"/>
            <ac:spMk id="54" creationId="{937B51B3-D276-C502-FD50-11FDDE5EA8D0}"/>
          </ac:spMkLst>
        </pc:spChg>
        <pc:spChg chg="add mod">
          <ac:chgData name="Ron Keidar" userId="bd522e22234dfd79" providerId="LiveId" clId="{1A09ECA6-DDD6-475E-B22D-99512377EF74}" dt="2022-07-30T02:25:03.330" v="541"/>
          <ac:spMkLst>
            <pc:docMk/>
            <pc:sldMk cId="159192361" sldId="285"/>
            <ac:spMk id="55" creationId="{E1966C82-9690-8F0F-6013-271CE9BA84A2}"/>
          </ac:spMkLst>
        </pc:spChg>
        <pc:spChg chg="add mod">
          <ac:chgData name="Ron Keidar" userId="bd522e22234dfd79" providerId="LiveId" clId="{1A09ECA6-DDD6-475E-B22D-99512377EF74}" dt="2022-07-30T02:25:28.282" v="543"/>
          <ac:spMkLst>
            <pc:docMk/>
            <pc:sldMk cId="159192361" sldId="285"/>
            <ac:spMk id="56" creationId="{CADE5DE7-4F52-174E-EBC3-46541AC65568}"/>
          </ac:spMkLst>
        </pc:spChg>
        <pc:spChg chg="add mod">
          <ac:chgData name="Ron Keidar" userId="bd522e22234dfd79" providerId="LiveId" clId="{1A09ECA6-DDD6-475E-B22D-99512377EF74}" dt="2022-07-30T02:18:28.861" v="419" actId="1076"/>
          <ac:spMkLst>
            <pc:docMk/>
            <pc:sldMk cId="159192361" sldId="285"/>
            <ac:spMk id="63" creationId="{B6D4C02E-9BD1-6D9C-A3DF-D3CE70734F60}"/>
          </ac:spMkLst>
        </pc:spChg>
        <pc:spChg chg="add mod">
          <ac:chgData name="Ron Keidar" userId="bd522e22234dfd79" providerId="LiveId" clId="{1A09ECA6-DDD6-475E-B22D-99512377EF74}" dt="2022-07-30T02:15:44.933" v="362" actId="1076"/>
          <ac:spMkLst>
            <pc:docMk/>
            <pc:sldMk cId="159192361" sldId="285"/>
            <ac:spMk id="64" creationId="{526D4A2B-AD50-1A1B-D68C-708D17F554C4}"/>
          </ac:spMkLst>
        </pc:spChg>
        <pc:spChg chg="add mod">
          <ac:chgData name="Ron Keidar" userId="bd522e22234dfd79" providerId="LiveId" clId="{1A09ECA6-DDD6-475E-B22D-99512377EF74}" dt="2022-07-30T02:21:05.908" v="500" actId="1036"/>
          <ac:spMkLst>
            <pc:docMk/>
            <pc:sldMk cId="159192361" sldId="285"/>
            <ac:spMk id="67" creationId="{294E4708-B74D-1E94-9409-4D07C1136582}"/>
          </ac:spMkLst>
        </pc:spChg>
        <pc:spChg chg="add mod">
          <ac:chgData name="Ron Keidar" userId="bd522e22234dfd79" providerId="LiveId" clId="{1A09ECA6-DDD6-475E-B22D-99512377EF74}" dt="2022-07-30T02:22:04.961" v="506" actId="1076"/>
          <ac:spMkLst>
            <pc:docMk/>
            <pc:sldMk cId="159192361" sldId="285"/>
            <ac:spMk id="68" creationId="{A6B21DB3-C7F9-8961-2646-151C406C51CA}"/>
          </ac:spMkLst>
        </pc:spChg>
        <pc:spChg chg="add mod">
          <ac:chgData name="Ron Keidar" userId="bd522e22234dfd79" providerId="LiveId" clId="{1A09ECA6-DDD6-475E-B22D-99512377EF74}" dt="2022-07-30T02:17:27.199" v="407" actId="1076"/>
          <ac:spMkLst>
            <pc:docMk/>
            <pc:sldMk cId="159192361" sldId="285"/>
            <ac:spMk id="71" creationId="{8AC9AE17-B660-758A-1A54-4ADD6379AC38}"/>
          </ac:spMkLst>
        </pc:spChg>
        <pc:spChg chg="add mod">
          <ac:chgData name="Ron Keidar" userId="bd522e22234dfd79" providerId="LiveId" clId="{1A09ECA6-DDD6-475E-B22D-99512377EF74}" dt="2022-07-30T02:18:04.964" v="413" actId="14100"/>
          <ac:spMkLst>
            <pc:docMk/>
            <pc:sldMk cId="159192361" sldId="285"/>
            <ac:spMk id="72" creationId="{CFC39A3D-7F2B-DCAC-BC41-28BE3C6B2C5F}"/>
          </ac:spMkLst>
        </pc:spChg>
        <pc:spChg chg="add mod">
          <ac:chgData name="Ron Keidar" userId="bd522e22234dfd79" providerId="LiveId" clId="{1A09ECA6-DDD6-475E-B22D-99512377EF74}" dt="2022-07-30T02:18:12.859" v="416" actId="14100"/>
          <ac:spMkLst>
            <pc:docMk/>
            <pc:sldMk cId="159192361" sldId="285"/>
            <ac:spMk id="73" creationId="{D9A714B9-C469-52CF-416E-8652B5D683D8}"/>
          </ac:spMkLst>
        </pc:spChg>
        <pc:spChg chg="add mod">
          <ac:chgData name="Ron Keidar" userId="bd522e22234dfd79" providerId="LiveId" clId="{1A09ECA6-DDD6-475E-B22D-99512377EF74}" dt="2022-07-30T02:22:19.243" v="515" actId="20577"/>
          <ac:spMkLst>
            <pc:docMk/>
            <pc:sldMk cId="159192361" sldId="285"/>
            <ac:spMk id="83" creationId="{6ED5FAC1-8CC5-A0E7-DE6F-D4F4F32389EA}"/>
          </ac:spMkLst>
        </pc:spChg>
        <pc:picChg chg="add mod ord">
          <ac:chgData name="Ron Keidar" userId="bd522e22234dfd79" providerId="LiveId" clId="{1A09ECA6-DDD6-475E-B22D-99512377EF74}" dt="2022-07-30T02:19:22.362" v="470" actId="1036"/>
          <ac:picMkLst>
            <pc:docMk/>
            <pc:sldMk cId="159192361" sldId="285"/>
            <ac:picMk id="57" creationId="{12E78568-8857-CE34-781B-3DA989D75A5D}"/>
          </ac:picMkLst>
        </pc:picChg>
        <pc:cxnChg chg="add mod">
          <ac:chgData name="Ron Keidar" userId="bd522e22234dfd79" providerId="LiveId" clId="{1A09ECA6-DDD6-475E-B22D-99512377EF74}" dt="2022-07-30T02:20:21.948" v="473" actId="108"/>
          <ac:cxnSpMkLst>
            <pc:docMk/>
            <pc:sldMk cId="159192361" sldId="285"/>
            <ac:cxnSpMk id="6" creationId="{656800BF-5AAF-38BB-47E9-ECDB72C7CCDA}"/>
          </ac:cxnSpMkLst>
        </pc:cxnChg>
        <pc:cxnChg chg="add del mod">
          <ac:chgData name="Ron Keidar" userId="bd522e22234dfd79" providerId="LiveId" clId="{1A09ECA6-DDD6-475E-B22D-99512377EF74}" dt="2022-07-30T02:14:37.631" v="357" actId="478"/>
          <ac:cxnSpMkLst>
            <pc:docMk/>
            <pc:sldMk cId="159192361" sldId="285"/>
            <ac:cxnSpMk id="12" creationId="{FF20E0D4-7285-B2F2-062B-D7F64A692738}"/>
          </ac:cxnSpMkLst>
        </pc:cxnChg>
        <pc:cxnChg chg="add mod">
          <ac:chgData name="Ron Keidar" userId="bd522e22234dfd79" providerId="LiveId" clId="{1A09ECA6-DDD6-475E-B22D-99512377EF74}" dt="2022-07-30T02:22:30.216" v="516" actId="108"/>
          <ac:cxnSpMkLst>
            <pc:docMk/>
            <pc:sldMk cId="159192361" sldId="285"/>
            <ac:cxnSpMk id="15" creationId="{351BC13F-35E5-D786-C4FB-D20F2A82AB79}"/>
          </ac:cxnSpMkLst>
        </pc:cxnChg>
        <pc:cxnChg chg="add mod">
          <ac:chgData name="Ron Keidar" userId="bd522e22234dfd79" providerId="LiveId" clId="{1A09ECA6-DDD6-475E-B22D-99512377EF74}" dt="2022-07-30T02:21:00.142" v="483" actId="108"/>
          <ac:cxnSpMkLst>
            <pc:docMk/>
            <pc:sldMk cId="159192361" sldId="285"/>
            <ac:cxnSpMk id="18" creationId="{4A681C30-ECB3-E5E2-960B-0E2DC73684AF}"/>
          </ac:cxnSpMkLst>
        </pc:cxnChg>
        <pc:cxnChg chg="add mod">
          <ac:chgData name="Ron Keidar" userId="bd522e22234dfd79" providerId="LiveId" clId="{1A09ECA6-DDD6-475E-B22D-99512377EF74}" dt="2022-07-30T02:21:56.960" v="505" actId="14100"/>
          <ac:cxnSpMkLst>
            <pc:docMk/>
            <pc:sldMk cId="159192361" sldId="285"/>
            <ac:cxnSpMk id="27" creationId="{3BA80336-202F-821B-A28F-40DC93D554BB}"/>
          </ac:cxnSpMkLst>
        </pc:cxnChg>
        <pc:cxnChg chg="add del">
          <ac:chgData name="Ron Keidar" userId="bd522e22234dfd79" providerId="LiveId" clId="{1A09ECA6-DDD6-475E-B22D-99512377EF74}" dt="2022-07-30T02:23:01.172" v="518" actId="478"/>
          <ac:cxnSpMkLst>
            <pc:docMk/>
            <pc:sldMk cId="159192361" sldId="285"/>
            <ac:cxnSpMk id="31" creationId="{FA666EF9-CFE3-94D3-F2C6-64C73F00340C}"/>
          </ac:cxnSpMkLst>
        </pc:cxnChg>
        <pc:cxnChg chg="add mod">
          <ac:chgData name="Ron Keidar" userId="bd522e22234dfd79" providerId="LiveId" clId="{1A09ECA6-DDD6-475E-B22D-99512377EF74}" dt="2022-07-30T02:23:54.826" v="521" actId="14100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1A09ECA6-DDD6-475E-B22D-99512377EF74}" dt="2022-07-30T02:20:17.952" v="472" actId="108"/>
          <ac:cxnSpMkLst>
            <pc:docMk/>
            <pc:sldMk cId="159192361" sldId="285"/>
            <ac:cxnSpMk id="39" creationId="{DBFBD2C3-B7CD-4D91-AFD5-FFD3010E1E04}"/>
          </ac:cxnSpMkLst>
        </pc:cxnChg>
        <pc:cxnChg chg="add mod">
          <ac:chgData name="Ron Keidar" userId="bd522e22234dfd79" providerId="LiveId" clId="{1A09ECA6-DDD6-475E-B22D-99512377EF74}" dt="2022-07-30T02:20:55.501" v="482" actId="1076"/>
          <ac:cxnSpMkLst>
            <pc:docMk/>
            <pc:sldMk cId="159192361" sldId="285"/>
            <ac:cxnSpMk id="75" creationId="{FBF21372-ACB3-E312-26F3-8C27A935B350}"/>
          </ac:cxnSpMkLst>
        </pc:cxnChg>
      </pc:sldChg>
      <pc:sldChg chg="addSp delSp modSp mod">
        <pc:chgData name="Ron Keidar" userId="bd522e22234dfd79" providerId="LiveId" clId="{1A09ECA6-DDD6-475E-B22D-99512377EF74}" dt="2022-07-30T02:26:03.871" v="546"/>
        <pc:sldMkLst>
          <pc:docMk/>
          <pc:sldMk cId="2192530381" sldId="301"/>
        </pc:sldMkLst>
        <pc:spChg chg="mod">
          <ac:chgData name="Ron Keidar" userId="bd522e22234dfd79" providerId="LiveId" clId="{1A09ECA6-DDD6-475E-B22D-99512377EF74}" dt="2022-07-30T02:25:53.634" v="545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1A09ECA6-DDD6-475E-B22D-99512377EF74}" dt="2022-07-30T02:26:03.871" v="546"/>
          <ac:spMkLst>
            <pc:docMk/>
            <pc:sldMk cId="2192530381" sldId="301"/>
            <ac:spMk id="94" creationId="{B39C4B69-3B49-51D5-5E66-5B958B453F6E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6" creationId="{04F23BC4-3200-249E-2373-D9BA0AC66F46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7" creationId="{B3E421ED-1FE6-B408-A4AB-FCFCD1ED10D1}"/>
          </ac:spMkLst>
        </pc:spChg>
        <pc:spChg chg="add mod">
          <ac:chgData name="Ron Keidar" userId="bd522e22234dfd79" providerId="LiveId" clId="{1A09ECA6-DDD6-475E-B22D-99512377EF74}" dt="2022-07-30T02:02:20.975" v="137" actId="1035"/>
          <ac:spMkLst>
            <pc:docMk/>
            <pc:sldMk cId="2192530381" sldId="301"/>
            <ac:spMk id="128" creationId="{BB5324E6-8231-C626-D9F1-ABD6C08F0060}"/>
          </ac:spMkLst>
        </pc:spChg>
        <pc:spChg chg="add del mod">
          <ac:chgData name="Ron Keidar" userId="bd522e22234dfd79" providerId="LiveId" clId="{1A09ECA6-DDD6-475E-B22D-99512377EF74}" dt="2022-07-30T02:03:14.761" v="138" actId="478"/>
          <ac:spMkLst>
            <pc:docMk/>
            <pc:sldMk cId="2192530381" sldId="301"/>
            <ac:spMk id="129" creationId="{FAA76759-1C59-C44C-9AA4-D19F6A9E8236}"/>
          </ac:spMkLst>
        </pc:spChg>
        <pc:spChg chg="add mod">
          <ac:chgData name="Ron Keidar" userId="bd522e22234dfd79" providerId="LiveId" clId="{1A09ECA6-DDD6-475E-B22D-99512377EF74}" dt="2022-07-30T02:04:39.356" v="234" actId="20577"/>
          <ac:spMkLst>
            <pc:docMk/>
            <pc:sldMk cId="2192530381" sldId="301"/>
            <ac:spMk id="131" creationId="{A96BE965-AA0C-C14C-6ABC-CDE1CC40E495}"/>
          </ac:spMkLst>
        </pc:spChg>
        <pc:spChg chg="add mod">
          <ac:chgData name="Ron Keidar" userId="bd522e22234dfd79" providerId="LiveId" clId="{1A09ECA6-DDD6-475E-B22D-99512377EF74}" dt="2022-07-30T02:04:33.170" v="230" actId="20577"/>
          <ac:spMkLst>
            <pc:docMk/>
            <pc:sldMk cId="2192530381" sldId="301"/>
            <ac:spMk id="132" creationId="{D6FF7089-278E-B51B-6C58-D0558AF930AD}"/>
          </ac:spMkLst>
        </pc:spChg>
        <pc:spChg chg="add mod">
          <ac:chgData name="Ron Keidar" userId="bd522e22234dfd79" providerId="LiveId" clId="{1A09ECA6-DDD6-475E-B22D-99512377EF74}" dt="2022-07-30T02:04:27.080" v="226" actId="20577"/>
          <ac:spMkLst>
            <pc:docMk/>
            <pc:sldMk cId="2192530381" sldId="301"/>
            <ac:spMk id="133" creationId="{CE488F85-C801-0AC6-4F57-7D6FA3CFBCE7}"/>
          </ac:spMkLst>
        </pc:spChg>
        <pc:spChg chg="add mod">
          <ac:chgData name="Ron Keidar" userId="bd522e22234dfd79" providerId="LiveId" clId="{1A09ECA6-DDD6-475E-B22D-99512377EF74}" dt="2022-07-30T02:04:17.669" v="209" actId="6549"/>
          <ac:spMkLst>
            <pc:docMk/>
            <pc:sldMk cId="2192530381" sldId="301"/>
            <ac:spMk id="134" creationId="{B203C7F4-7701-9956-9A36-05F932EA08A3}"/>
          </ac:spMkLst>
        </pc:spChg>
        <pc:spChg chg="add mod">
          <ac:chgData name="Ron Keidar" userId="bd522e22234dfd79" providerId="LiveId" clId="{1A09ECA6-DDD6-475E-B22D-99512377EF74}" dt="2022-07-30T02:04:07.967" v="190" actId="20577"/>
          <ac:spMkLst>
            <pc:docMk/>
            <pc:sldMk cId="2192530381" sldId="301"/>
            <ac:spMk id="135" creationId="{331CAE3E-540F-F313-5E1B-074276A8CA31}"/>
          </ac:spMkLst>
        </pc:spChg>
        <pc:spChg chg="add mod">
          <ac:chgData name="Ron Keidar" userId="bd522e22234dfd79" providerId="LiveId" clId="{1A09ECA6-DDD6-475E-B22D-99512377EF74}" dt="2022-07-30T02:03:58.231" v="176" actId="20577"/>
          <ac:spMkLst>
            <pc:docMk/>
            <pc:sldMk cId="2192530381" sldId="301"/>
            <ac:spMk id="136" creationId="{41A9B246-D538-2240-E48B-C173B9C559AD}"/>
          </ac:spMkLst>
        </pc:spChg>
        <pc:spChg chg="add mod">
          <ac:chgData name="Ron Keidar" userId="bd522e22234dfd79" providerId="LiveId" clId="{1A09ECA6-DDD6-475E-B22D-99512377EF74}" dt="2022-07-30T02:03:49.700" v="163" actId="6549"/>
          <ac:spMkLst>
            <pc:docMk/>
            <pc:sldMk cId="2192530381" sldId="301"/>
            <ac:spMk id="137" creationId="{40906A38-27C7-9EF8-7FFD-E602A596AC05}"/>
          </ac:spMkLst>
        </pc:spChg>
        <pc:spChg chg="add mod">
          <ac:chgData name="Ron Keidar" userId="bd522e22234dfd79" providerId="LiveId" clId="{1A09ECA6-DDD6-475E-B22D-99512377EF74}" dt="2022-07-30T02:25:43.670" v="544"/>
          <ac:spMkLst>
            <pc:docMk/>
            <pc:sldMk cId="2192530381" sldId="301"/>
            <ac:spMk id="139" creationId="{17762AAD-D1DA-1F16-8CC7-A39CFB530820}"/>
          </ac:spMkLst>
        </pc:sp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30" creationId="{47C049E6-84D4-78BC-6916-65E4C034774B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4" creationId="{73ABFB5D-B2C0-8AB3-F76B-DFAFD6648ABE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5" creationId="{9A480B20-19E0-2E9B-5FFD-485AAE63F32B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6" creationId="{D414B4C7-DCBE-ADEE-E8DD-2B21BA6BADE1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7" creationId="{D0CF563F-A2EA-DDE9-D353-7A3D5AC220CE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8" creationId="{80A5E65C-657C-9C4F-CB5A-903217B71229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49" creationId="{A69C00E9-02E1-6B53-F315-A8CA3C3292CD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50" creationId="{C6475D6A-1824-ACD6-B65D-DCB665DD4C78}"/>
          </ac:cxnSpMkLst>
        </pc:cxnChg>
        <pc:cxnChg chg="add mod">
          <ac:chgData name="Ron Keidar" userId="bd522e22234dfd79" providerId="LiveId" clId="{1A09ECA6-DDD6-475E-B22D-99512377EF74}" dt="2022-07-30T02:02:20.975" v="137" actId="1035"/>
          <ac:cxnSpMkLst>
            <pc:docMk/>
            <pc:sldMk cId="2192530381" sldId="301"/>
            <ac:cxnSpMk id="151" creationId="{FE3E640F-24A9-4F11-1C43-399706F6CA81}"/>
          </ac:cxnSpMkLst>
        </pc:cxnChg>
      </pc:sldChg>
    </pc:docChg>
  </pc:docChgLst>
  <pc:docChgLst>
    <pc:chgData name="Ron Keidar" userId="bd522e22234dfd79" providerId="LiveId" clId="{CFC05E80-7B66-4E03-BFA0-CEF2255AD1C6}"/>
    <pc:docChg chg="undo custSel addSld delSld modSld sldOrd modSection">
      <pc:chgData name="Ron Keidar" userId="bd522e22234dfd79" providerId="LiveId" clId="{CFC05E80-7B66-4E03-BFA0-CEF2255AD1C6}" dt="2022-07-18T03:37:23.687" v="2819" actId="20577"/>
      <pc:docMkLst>
        <pc:docMk/>
      </pc:docMkLst>
      <pc:sldChg chg="addSp delSp modSp mod">
        <pc:chgData name="Ron Keidar" userId="bd522e22234dfd79" providerId="LiveId" clId="{CFC05E80-7B66-4E03-BFA0-CEF2255AD1C6}" dt="2022-07-09T03:14:49.226" v="1318" actId="14100"/>
        <pc:sldMkLst>
          <pc:docMk/>
          <pc:sldMk cId="814623948" sldId="282"/>
        </pc:sldMkLst>
        <pc:spChg chg="mod">
          <ac:chgData name="Ron Keidar" userId="bd522e22234dfd79" providerId="LiveId" clId="{CFC05E80-7B66-4E03-BFA0-CEF2255AD1C6}" dt="2022-07-09T03:12:27.353" v="1252" actId="14100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CFC05E80-7B66-4E03-BFA0-CEF2255AD1C6}" dt="2022-07-09T03:12:45.248" v="1255" actId="1076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CFC05E80-7B66-4E03-BFA0-CEF2255AD1C6}" dt="2022-07-09T03:12:35.761" v="1253" actId="1076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CFC05E80-7B66-4E03-BFA0-CEF2255AD1C6}" dt="2022-07-09T03:11:18.533" v="1237" actId="1076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CFC05E80-7B66-4E03-BFA0-CEF2255AD1C6}" dt="2022-07-09T03:14:49.226" v="1318" actId="14100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CFC05E80-7B66-4E03-BFA0-CEF2255AD1C6}" dt="2022-07-09T03:13:42.368" v="1281" actId="1038"/>
          <ac:spMkLst>
            <pc:docMk/>
            <pc:sldMk cId="814623948" sldId="282"/>
            <ac:spMk id="36" creationId="{F41F89F2-C680-4820-B376-72B5BCD40754}"/>
          </ac:spMkLst>
        </pc:spChg>
        <pc:spChg chg="del mod">
          <ac:chgData name="Ron Keidar" userId="bd522e22234dfd79" providerId="LiveId" clId="{CFC05E80-7B66-4E03-BFA0-CEF2255AD1C6}" dt="2022-07-09T03:13:12.071" v="1260" actId="478"/>
          <ac:spMkLst>
            <pc:docMk/>
            <pc:sldMk cId="814623948" sldId="282"/>
            <ac:spMk id="37" creationId="{C1CB51C5-7FD4-423E-AFB8-593E35340014}"/>
          </ac:spMkLst>
        </pc:spChg>
        <pc:spChg chg="mod">
          <ac:chgData name="Ron Keidar" userId="bd522e22234dfd79" providerId="LiveId" clId="{CFC05E80-7B66-4E03-BFA0-CEF2255AD1C6}" dt="2022-07-09T03:14:01.249" v="1313" actId="1038"/>
          <ac:spMkLst>
            <pc:docMk/>
            <pc:sldMk cId="814623948" sldId="282"/>
            <ac:spMk id="48" creationId="{527252F1-02EB-42EA-8625-76BCDBE2C9A5}"/>
          </ac:spMkLst>
        </pc:spChg>
        <pc:spChg chg="add mod">
          <ac:chgData name="Ron Keidar" userId="bd522e22234dfd79" providerId="LiveId" clId="{CFC05E80-7B66-4E03-BFA0-CEF2255AD1C6}" dt="2022-07-09T03:14:18.788" v="1314"/>
          <ac:spMkLst>
            <pc:docMk/>
            <pc:sldMk cId="814623948" sldId="282"/>
            <ac:spMk id="82" creationId="{465DA97F-4A4E-C0E5-53D6-91CCB3C6CD5C}"/>
          </ac:spMkLst>
        </pc:spChg>
        <pc:grpChg chg="mod">
          <ac:chgData name="Ron Keidar" userId="bd522e22234dfd79" providerId="LiveId" clId="{CFC05E80-7B66-4E03-BFA0-CEF2255AD1C6}" dt="2022-07-09T03:13:56.314" v="1298" actId="1038"/>
          <ac:grpSpMkLst>
            <pc:docMk/>
            <pc:sldMk cId="814623948" sldId="282"/>
            <ac:grpSpMk id="88" creationId="{278FE2BF-4231-9A53-7DD3-8A2281454D5C}"/>
          </ac:grpSpMkLst>
        </pc:grp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CFC05E80-7B66-4E03-BFA0-CEF2255AD1C6}" dt="2022-07-09T03:13:42.368" v="1281" actId="1038"/>
          <ac:picMkLst>
            <pc:docMk/>
            <pc:sldMk cId="814623948" sldId="282"/>
            <ac:picMk id="135" creationId="{DBC153C2-D7F9-4F31-AB7F-2820C0F249F2}"/>
          </ac:picMkLst>
        </pc:picChg>
        <pc:cxnChg chg="del mod">
          <ac:chgData name="Ron Keidar" userId="bd522e22234dfd79" providerId="LiveId" clId="{CFC05E80-7B66-4E03-BFA0-CEF2255AD1C6}" dt="2022-07-09T03:11:39.429" v="1242" actId="478"/>
          <ac:cxnSpMkLst>
            <pc:docMk/>
            <pc:sldMk cId="814623948" sldId="282"/>
            <ac:cxnSpMk id="14" creationId="{033E554B-B3D6-4CB5-B74C-5A29AB0797AD}"/>
          </ac:cxnSpMkLst>
        </pc:cxnChg>
        <pc:cxnChg chg="mod">
          <ac:chgData name="Ron Keidar" userId="bd522e22234dfd79" providerId="LiveId" clId="{CFC05E80-7B66-4E03-BFA0-CEF2255AD1C6}" dt="2022-07-09T03:12:40.218" v="1254" actId="14100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CFC05E80-7B66-4E03-BFA0-CEF2255AD1C6}" dt="2022-07-09T03:13:29.789" v="1262" actId="14100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CFC05E80-7B66-4E03-BFA0-CEF2255AD1C6}" dt="2022-07-09T03:14:01.249" v="1313" actId="10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CFC05E80-7B66-4E03-BFA0-CEF2255AD1C6}" dt="2022-07-09T03:13:42.368" v="1281" actId="10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CFC05E80-7B66-4E03-BFA0-CEF2255AD1C6}" dt="2022-07-09T03:13:49.206" v="1282" actId="14100"/>
          <ac:cxnSpMkLst>
            <pc:docMk/>
            <pc:sldMk cId="814623948" sldId="282"/>
            <ac:cxnSpMk id="73" creationId="{D3488E9E-0387-462B-9173-8670588367EA}"/>
          </ac:cxnSpMkLst>
        </pc:cxnChg>
      </pc:sldChg>
      <pc:sldChg chg="ord">
        <pc:chgData name="Ron Keidar" userId="bd522e22234dfd79" providerId="LiveId" clId="{CFC05E80-7B66-4E03-BFA0-CEF2255AD1C6}" dt="2022-07-17T04:47:57.240" v="2714"/>
        <pc:sldMkLst>
          <pc:docMk/>
          <pc:sldMk cId="155665964" sldId="290"/>
        </pc:sldMkLst>
      </pc:sldChg>
      <pc:sldChg chg="addSp delSp modSp mod">
        <pc:chgData name="Ron Keidar" userId="bd522e22234dfd79" providerId="LiveId" clId="{CFC05E80-7B66-4E03-BFA0-CEF2255AD1C6}" dt="2022-07-05T17:23:08.071" v="1233" actId="14100"/>
        <pc:sldMkLst>
          <pc:docMk/>
          <pc:sldMk cId="3710021345" sldId="291"/>
        </pc:sldMkLst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3" creationId="{577908C6-97FD-4F66-9F2B-FEE655F6C528}"/>
          </ac:spMkLst>
        </pc:spChg>
        <pc:spChg chg="add mod">
          <ac:chgData name="Ron Keidar" userId="bd522e22234dfd79" providerId="LiveId" clId="{CFC05E80-7B66-4E03-BFA0-CEF2255AD1C6}" dt="2022-07-05T17:23:08.071" v="1233" actId="14100"/>
          <ac:spMkLst>
            <pc:docMk/>
            <pc:sldMk cId="3710021345" sldId="291"/>
            <ac:spMk id="5" creationId="{472271AF-9030-28BB-EE5D-5BA0144EAA61}"/>
          </ac:spMkLst>
        </pc:spChg>
        <pc:spChg chg="add mod">
          <ac:chgData name="Ron Keidar" userId="bd522e22234dfd79" providerId="LiveId" clId="{CFC05E80-7B66-4E03-BFA0-CEF2255AD1C6}" dt="2022-07-03T16:38:31.838" v="37" actId="12788"/>
          <ac:spMkLst>
            <pc:docMk/>
            <pc:sldMk cId="3710021345" sldId="291"/>
            <ac:spMk id="28" creationId="{F9F596BB-9367-C0A9-F3C7-BB4D6D43CE47}"/>
          </ac:spMkLst>
        </pc:spChg>
        <pc:spChg chg="add mod">
          <ac:chgData name="Ron Keidar" userId="bd522e22234dfd79" providerId="LiveId" clId="{CFC05E80-7B66-4E03-BFA0-CEF2255AD1C6}" dt="2022-07-03T16:41:58.707" v="206" actId="1076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CFC05E80-7B66-4E03-BFA0-CEF2255AD1C6}" dt="2022-07-03T16:40:15.323" v="68" actId="1076"/>
          <ac:spMkLst>
            <pc:docMk/>
            <pc:sldMk cId="3710021345" sldId="291"/>
            <ac:spMk id="34" creationId="{D6E7EC9E-C1DE-4CC9-BC4C-C6518D0759A7}"/>
          </ac:spMkLst>
        </pc:spChg>
        <pc:graphicFrameChg chg="modGraphic">
          <ac:chgData name="Ron Keidar" userId="bd522e22234dfd79" providerId="LiveId" clId="{CFC05E80-7B66-4E03-BFA0-CEF2255AD1C6}" dt="2022-07-03T16:44:07.475" v="283" actId="242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del">
          <ac:chgData name="Ron Keidar" userId="bd522e22234dfd79" providerId="LiveId" clId="{CFC05E80-7B66-4E03-BFA0-CEF2255AD1C6}" dt="2022-07-03T16:45:32.531" v="284" actId="478"/>
          <ac:picMkLst>
            <pc:docMk/>
            <pc:sldMk cId="3710021345" sldId="291"/>
            <ac:picMk id="5" creationId="{2186F50C-E59B-418E-B455-6BAD38C6A5F2}"/>
          </ac:picMkLst>
        </pc:picChg>
        <pc:picChg chg="add mod">
          <ac:chgData name="Ron Keidar" userId="bd522e22234dfd79" providerId="LiveId" clId="{CFC05E80-7B66-4E03-BFA0-CEF2255AD1C6}" dt="2022-07-03T16:41:27.849" v="80" actId="1038"/>
          <ac:picMkLst>
            <pc:docMk/>
            <pc:sldMk cId="3710021345" sldId="291"/>
            <ac:picMk id="11" creationId="{97214CB1-89FF-573A-7E67-21382ED69902}"/>
          </ac:picMkLst>
        </pc:picChg>
        <pc:cxnChg chg="add mod">
          <ac:chgData name="Ron Keidar" userId="bd522e22234dfd79" providerId="LiveId" clId="{CFC05E80-7B66-4E03-BFA0-CEF2255AD1C6}" dt="2022-07-03T16:42:33.866" v="253" actId="14100"/>
          <ac:cxnSpMkLst>
            <pc:docMk/>
            <pc:sldMk cId="3710021345" sldId="291"/>
            <ac:cxnSpMk id="16" creationId="{82A19C8E-A580-B396-10D9-D5333CC21061}"/>
          </ac:cxnSpMkLst>
        </pc:cxnChg>
      </pc:sldChg>
      <pc:sldChg chg="modSp">
        <pc:chgData name="Ron Keidar" userId="bd522e22234dfd79" providerId="LiveId" clId="{CFC05E80-7B66-4E03-BFA0-CEF2255AD1C6}" dt="2022-07-09T03:14:29.521" v="1315"/>
        <pc:sldMkLst>
          <pc:docMk/>
          <pc:sldMk cId="3442540090" sldId="300"/>
        </pc:sldMkLst>
        <pc:spChg chg="mod">
          <ac:chgData name="Ron Keidar" userId="bd522e22234dfd79" providerId="LiveId" clId="{CFC05E80-7B66-4E03-BFA0-CEF2255AD1C6}" dt="2022-07-09T03:14:29.521" v="1315"/>
          <ac:spMkLst>
            <pc:docMk/>
            <pc:sldMk cId="3442540090" sldId="300"/>
            <ac:spMk id="5" creationId="{835F1750-F4C7-1FFB-BFAF-C1CBE7F0AA7F}"/>
          </ac:spMkLst>
        </pc:spChg>
      </pc:sldChg>
      <pc:sldChg chg="ord">
        <pc:chgData name="Ron Keidar" userId="bd522e22234dfd79" providerId="LiveId" clId="{CFC05E80-7B66-4E03-BFA0-CEF2255AD1C6}" dt="2022-07-17T04:50:20.673" v="2716"/>
        <pc:sldMkLst>
          <pc:docMk/>
          <pc:sldMk cId="3950644884" sldId="302"/>
        </pc:sldMkLst>
      </pc:sldChg>
      <pc:sldChg chg="addSp delSp modSp mod">
        <pc:chgData name="Ron Keidar" userId="bd522e22234dfd79" providerId="LiveId" clId="{CFC05E80-7B66-4E03-BFA0-CEF2255AD1C6}" dt="2022-07-05T02:06:51.703" v="504"/>
        <pc:sldMkLst>
          <pc:docMk/>
          <pc:sldMk cId="1309987451" sldId="305"/>
        </pc:sldMkLst>
        <pc:spChg chg="add mod">
          <ac:chgData name="Ron Keidar" userId="bd522e22234dfd79" providerId="LiveId" clId="{CFC05E80-7B66-4E03-BFA0-CEF2255AD1C6}" dt="2022-07-05T01:58:20.292" v="298" actId="1076"/>
          <ac:spMkLst>
            <pc:docMk/>
            <pc:sldMk cId="1309987451" sldId="305"/>
            <ac:spMk id="4" creationId="{EF455111-B784-B9C0-9788-4672481E5E5C}"/>
          </ac:spMkLst>
        </pc:spChg>
        <pc:spChg chg="del">
          <ac:chgData name="Ron Keidar" userId="bd522e22234dfd79" providerId="LiveId" clId="{CFC05E80-7B66-4E03-BFA0-CEF2255AD1C6}" dt="2022-07-05T02:05:33.947" v="489" actId="478"/>
          <ac:spMkLst>
            <pc:docMk/>
            <pc:sldMk cId="1309987451" sldId="305"/>
            <ac:spMk id="21" creationId="{797A4EB5-F908-1C30-0156-F1CEAF60AF70}"/>
          </ac:spMkLst>
        </pc:spChg>
        <pc:spChg chg="mod">
          <ac:chgData name="Ron Keidar" userId="bd522e22234dfd79" providerId="LiveId" clId="{CFC05E80-7B66-4E03-BFA0-CEF2255AD1C6}" dt="2022-07-05T02:01:22.429" v="352"/>
          <ac:spMkLst>
            <pc:docMk/>
            <pc:sldMk cId="1309987451" sldId="305"/>
            <ac:spMk id="56" creationId="{E8F93824-3600-F1AD-0583-D623C38C564F}"/>
          </ac:spMkLst>
        </pc:spChg>
        <pc:spChg chg="add mod ord">
          <ac:chgData name="Ron Keidar" userId="bd522e22234dfd79" providerId="LiveId" clId="{CFC05E80-7B66-4E03-BFA0-CEF2255AD1C6}" dt="2022-07-05T02:06:51.703" v="504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CFC05E80-7B66-4E03-BFA0-CEF2255AD1C6}" dt="2022-07-05T01:57:45.754" v="288" actId="1076"/>
          <ac:spMkLst>
            <pc:docMk/>
            <pc:sldMk cId="1309987451" sldId="305"/>
            <ac:spMk id="73" creationId="{0EEDF95F-0DFC-47AF-CEC9-77BFEC264395}"/>
          </ac:spMkLst>
        </pc:spChg>
        <pc:grpChg chg="add del mod">
          <ac:chgData name="Ron Keidar" userId="bd522e22234dfd79" providerId="LiveId" clId="{CFC05E80-7B66-4E03-BFA0-CEF2255AD1C6}" dt="2022-07-05T02:06:26.174" v="503" actId="478"/>
          <ac:grpSpMkLst>
            <pc:docMk/>
            <pc:sldMk cId="1309987451" sldId="305"/>
            <ac:grpSpMk id="54" creationId="{16026624-DB93-5C09-031C-628EC1BC710B}"/>
          </ac:grpSpMkLst>
        </pc:grpChg>
        <pc:picChg chg="add mod">
          <ac:chgData name="Ron Keidar" userId="bd522e22234dfd79" providerId="LiveId" clId="{CFC05E80-7B66-4E03-BFA0-CEF2255AD1C6}" dt="2022-07-05T01:59:58.447" v="322" actId="10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CFC05E80-7B66-4E03-BFA0-CEF2255AD1C6}" dt="2022-07-05T02:01:22.429" v="352"/>
          <ac:picMkLst>
            <pc:docMk/>
            <pc:sldMk cId="1309987451" sldId="305"/>
            <ac:picMk id="55" creationId="{29692859-3286-702A-DC57-CBF011AC3673}"/>
          </ac:picMkLst>
        </pc:picChg>
        <pc:cxnChg chg="mod">
          <ac:chgData name="Ron Keidar" userId="bd522e22234dfd79" providerId="LiveId" clId="{CFC05E80-7B66-4E03-BFA0-CEF2255AD1C6}" dt="2022-07-05T01:58:25.300" v="299" actId="14100"/>
          <ac:cxnSpMkLst>
            <pc:docMk/>
            <pc:sldMk cId="1309987451" sldId="305"/>
            <ac:cxnSpMk id="71" creationId="{2996E15F-6502-337B-5C0A-F2C19E12EAAD}"/>
          </ac:cxnSpMkLst>
        </pc:cxnChg>
      </pc:sldChg>
      <pc:sldChg chg="addSp modSp mod">
        <pc:chgData name="Ron Keidar" userId="bd522e22234dfd79" providerId="LiveId" clId="{CFC05E80-7B66-4E03-BFA0-CEF2255AD1C6}" dt="2022-07-05T02:07:01.132" v="505"/>
        <pc:sldMkLst>
          <pc:docMk/>
          <pc:sldMk cId="2129991061" sldId="306"/>
        </pc:sldMkLst>
        <pc:spChg chg="mod">
          <ac:chgData name="Ron Keidar" userId="bd522e22234dfd79" providerId="LiveId" clId="{CFC05E80-7B66-4E03-BFA0-CEF2255AD1C6}" dt="2022-07-05T02:05:26.206" v="488" actId="10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CFC05E80-7B66-4E03-BFA0-CEF2255AD1C6}" dt="2022-07-05T02:02:19.440" v="364" actId="404"/>
          <ac:spMkLst>
            <pc:docMk/>
            <pc:sldMk cId="2129991061" sldId="306"/>
            <ac:spMk id="34" creationId="{5D13AFA2-0AE7-A65C-5BD4-FF98F4CA490E}"/>
          </ac:spMkLst>
        </pc:spChg>
        <pc:spChg chg="add mod">
          <ac:chgData name="Ron Keidar" userId="bd522e22234dfd79" providerId="LiveId" clId="{CFC05E80-7B66-4E03-BFA0-CEF2255AD1C6}" dt="2022-07-05T02:03:15.590" v="370" actId="1076"/>
          <ac:spMkLst>
            <pc:docMk/>
            <pc:sldMk cId="2129991061" sldId="306"/>
            <ac:spMk id="36" creationId="{9E32876E-618C-3F91-07DB-7BDF0E39C045}"/>
          </ac:spMkLst>
        </pc:spChg>
        <pc:spChg chg="add mod">
          <ac:chgData name="Ron Keidar" userId="bd522e22234dfd79" providerId="LiveId" clId="{CFC05E80-7B66-4E03-BFA0-CEF2255AD1C6}" dt="2022-07-05T02:07:01.132" v="505"/>
          <ac:spMkLst>
            <pc:docMk/>
            <pc:sldMk cId="2129991061" sldId="306"/>
            <ac:spMk id="44" creationId="{15A087CA-8BBF-F07B-5140-B51C9282BAF2}"/>
          </ac:spMkLst>
        </pc:spChg>
        <pc:grpChg chg="add mod">
          <ac:chgData name="Ron Keidar" userId="bd522e22234dfd79" providerId="LiveId" clId="{CFC05E80-7B66-4E03-BFA0-CEF2255AD1C6}" dt="2022-07-05T02:02:14.243" v="362" actId="1076"/>
          <ac:grpSpMkLst>
            <pc:docMk/>
            <pc:sldMk cId="2129991061" sldId="306"/>
            <ac:grpSpMk id="29" creationId="{680E78DB-02F0-3F8B-EEF2-6F30AC069042}"/>
          </ac:grpSpMkLst>
        </pc:grpChg>
        <pc:picChg chg="add mod">
          <ac:chgData name="Ron Keidar" userId="bd522e22234dfd79" providerId="LiveId" clId="{CFC05E80-7B66-4E03-BFA0-CEF2255AD1C6}" dt="2022-07-05T02:00:29.438" v="324" actId="1076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CFC05E80-7B66-4E03-BFA0-CEF2255AD1C6}" dt="2022-07-05T02:01:46.209" v="353"/>
          <ac:picMkLst>
            <pc:docMk/>
            <pc:sldMk cId="2129991061" sldId="306"/>
            <ac:picMk id="32" creationId="{842D6E98-AB25-2169-D100-0FB903E90BC1}"/>
          </ac:picMkLst>
        </pc:picChg>
        <pc:cxnChg chg="add">
          <ac:chgData name="Ron Keidar" userId="bd522e22234dfd79" providerId="LiveId" clId="{CFC05E80-7B66-4E03-BFA0-CEF2255AD1C6}" dt="2022-07-05T02:02:40.185" v="365" actId="11529"/>
          <ac:cxnSpMkLst>
            <pc:docMk/>
            <pc:sldMk cId="2129991061" sldId="306"/>
            <ac:cxnSpMk id="14" creationId="{5486AC26-9AA6-8D41-E699-3862506FB1A3}"/>
          </ac:cxnSpMkLst>
        </pc:cxnChg>
        <pc:cxnChg chg="add mod">
          <ac:chgData name="Ron Keidar" userId="bd522e22234dfd79" providerId="LiveId" clId="{CFC05E80-7B66-4E03-BFA0-CEF2255AD1C6}" dt="2022-07-05T02:04:10.940" v="399" actId="552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CFC05E80-7B66-4E03-BFA0-CEF2255AD1C6}" dt="2022-07-05T02:05:26.206" v="488" actId="1038"/>
          <ac:cxnSpMkLst>
            <pc:docMk/>
            <pc:sldMk cId="2129991061" sldId="306"/>
            <ac:cxnSpMk id="35" creationId="{2EF2C32D-C896-DC7E-6A8E-2CC116D78B74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7" creationId="{94B97B3B-DAF5-4E39-285F-E491EE56DD1A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8" creationId="{C563EB1D-0B4D-A72E-CF9E-F5C72F31A33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39" creationId="{A2075A1A-AF9E-1D15-56A7-4D7530ECF686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0" creationId="{D88D4391-B53B-0EC7-B33D-B6CF656D0A6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1" creationId="{E58E4B31-E03E-1641-DE6F-A736EA469017}"/>
          </ac:cxnSpMkLst>
        </pc:cxnChg>
        <pc:cxnChg chg="add mod">
          <ac:chgData name="Ron Keidar" userId="bd522e22234dfd79" providerId="LiveId" clId="{CFC05E80-7B66-4E03-BFA0-CEF2255AD1C6}" dt="2022-07-05T02:04:32.555" v="449" actId="465"/>
          <ac:cxnSpMkLst>
            <pc:docMk/>
            <pc:sldMk cId="2129991061" sldId="306"/>
            <ac:cxnSpMk id="42" creationId="{7264C044-F477-8989-1448-6722323C58CF}"/>
          </ac:cxnSpMkLst>
        </pc:cxnChg>
        <pc:cxnChg chg="add mod">
          <ac:chgData name="Ron Keidar" userId="bd522e22234dfd79" providerId="LiveId" clId="{CFC05E80-7B66-4E03-BFA0-CEF2255AD1C6}" dt="2022-07-05T02:04:23.455" v="448" actId="1036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add ord">
        <pc:chgData name="Ron Keidar" userId="bd522e22234dfd79" providerId="LiveId" clId="{CFC05E80-7B66-4E03-BFA0-CEF2255AD1C6}" dt="2022-07-05T01:57:10.181" v="287"/>
        <pc:sldMkLst>
          <pc:docMk/>
          <pc:sldMk cId="3200040743" sldId="308"/>
        </pc:sldMkLst>
      </pc:sldChg>
      <pc:sldChg chg="add del">
        <pc:chgData name="Ron Keidar" userId="bd522e22234dfd79" providerId="LiveId" clId="{CFC05E80-7B66-4E03-BFA0-CEF2255AD1C6}" dt="2022-07-10T06:32:41.647" v="1320"/>
        <pc:sldMkLst>
          <pc:docMk/>
          <pc:sldMk cId="1318254866" sldId="309"/>
        </pc:sldMkLst>
      </pc:sldChg>
      <pc:sldChg chg="modSp new del mod">
        <pc:chgData name="Ron Keidar" userId="bd522e22234dfd79" providerId="LiveId" clId="{CFC05E80-7B66-4E03-BFA0-CEF2255AD1C6}" dt="2022-07-05T17:17:03.408" v="648" actId="680"/>
        <pc:sldMkLst>
          <pc:docMk/>
          <pc:sldMk cId="1772207667" sldId="309"/>
        </pc:sldMkLst>
        <pc:spChg chg="mod">
          <ac:chgData name="Ron Keidar" userId="bd522e22234dfd79" providerId="LiveId" clId="{CFC05E80-7B66-4E03-BFA0-CEF2255AD1C6}" dt="2022-07-05T17:17:01.434" v="647" actId="20577"/>
          <ac:spMkLst>
            <pc:docMk/>
            <pc:sldMk cId="1772207667" sldId="309"/>
            <ac:spMk id="2" creationId="{DC9FFAC5-8C62-5731-FF6B-FDD6226A16EB}"/>
          </ac:spMkLst>
        </pc:spChg>
      </pc:sldChg>
      <pc:sldChg chg="modSp add mod">
        <pc:chgData name="Ron Keidar" userId="bd522e22234dfd79" providerId="LiveId" clId="{CFC05E80-7B66-4E03-BFA0-CEF2255AD1C6}" dt="2022-07-10T06:52:12.354" v="2089" actId="20577"/>
        <pc:sldMkLst>
          <pc:docMk/>
          <pc:sldMk cId="2352247266" sldId="309"/>
        </pc:sldMkLst>
        <pc:spChg chg="mod">
          <ac:chgData name="Ron Keidar" userId="bd522e22234dfd79" providerId="LiveId" clId="{CFC05E80-7B66-4E03-BFA0-CEF2255AD1C6}" dt="2022-07-10T06:38:49.940" v="1496" actId="20577"/>
          <ac:spMkLst>
            <pc:docMk/>
            <pc:sldMk cId="2352247266" sldId="309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0:38.894" v="1520" actId="20577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38:15.552" v="1475" actId="20577"/>
          <ac:spMkLst>
            <pc:docMk/>
            <pc:sldMk cId="2352247266" sldId="309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3:48.493" v="1735" actId="20577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CFC05E80-7B66-4E03-BFA0-CEF2255AD1C6}" dt="2022-07-10T06:44:24.190" v="1769" actId="20577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12.354" v="2089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0T06:52:07.099" v="2085" actId="20577"/>
        <pc:sldMkLst>
          <pc:docMk/>
          <pc:sldMk cId="3932105631" sldId="310"/>
        </pc:sldMkLst>
        <pc:spChg chg="mod">
          <ac:chgData name="Ron Keidar" userId="bd522e22234dfd79" providerId="LiveId" clId="{CFC05E80-7B66-4E03-BFA0-CEF2255AD1C6}" dt="2022-07-10T06:48:58.367" v="2046" actId="20577"/>
          <ac:spMkLst>
            <pc:docMk/>
            <pc:sldMk cId="3932105631" sldId="310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44:49.767" v="1785" actId="20577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4:42.886" v="1772" actId="20577"/>
          <ac:spMkLst>
            <pc:docMk/>
            <pc:sldMk cId="3932105631" sldId="310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0T06:48:05.778" v="2022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07.099" v="2085" actId="20577"/>
          <ac:graphicFrameMkLst>
            <pc:docMk/>
            <pc:sldMk cId="3932105631" sldId="310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23.687" v="2819" actId="20577"/>
        <pc:sldMkLst>
          <pc:docMk/>
          <pc:sldMk cId="2619883851" sldId="311"/>
        </pc:sldMkLst>
        <pc:spChg chg="mod">
          <ac:chgData name="Ron Keidar" userId="bd522e22234dfd79" providerId="LiveId" clId="{CFC05E80-7B66-4E03-BFA0-CEF2255AD1C6}" dt="2022-07-10T06:57:21.089" v="2456" actId="20577"/>
          <ac:spMkLst>
            <pc:docMk/>
            <pc:sldMk cId="2619883851" sldId="311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1:56.596" v="2083" actId="20577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48:39.478" v="2033" actId="1076"/>
          <ac:spMkLst>
            <pc:docMk/>
            <pc:sldMk cId="2619883851" sldId="311"/>
            <ac:spMk id="11" creationId="{F18A3303-6AE1-4192-B847-C968E4DE1C58}"/>
          </ac:spMkLst>
        </pc:spChg>
        <pc:graphicFrameChg chg="mod modGraphic">
          <ac:chgData name="Ron Keidar" userId="bd522e22234dfd79" providerId="LiveId" clId="{CFC05E80-7B66-4E03-BFA0-CEF2255AD1C6}" dt="2022-07-18T03:37:23.687" v="2819" actId="20577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CFC05E80-7B66-4E03-BFA0-CEF2255AD1C6}" dt="2022-07-10T06:52:59.124" v="2138" actId="20577"/>
          <ac:graphicFrameMkLst>
            <pc:docMk/>
            <pc:sldMk cId="2619883851" sldId="311"/>
            <ac:graphicFrameMk id="12" creationId="{31A55406-8888-4A18-89FC-AB289657FAE4}"/>
          </ac:graphicFrameMkLst>
        </pc:graphicFrameChg>
      </pc:sldChg>
      <pc:sldChg chg="modSp add mod">
        <pc:chgData name="Ron Keidar" userId="bd522e22234dfd79" providerId="LiveId" clId="{CFC05E80-7B66-4E03-BFA0-CEF2255AD1C6}" dt="2022-07-18T03:37:09.914" v="2811" actId="20577"/>
        <pc:sldMkLst>
          <pc:docMk/>
          <pc:sldMk cId="2655388509" sldId="312"/>
        </pc:sldMkLst>
        <pc:spChg chg="mod">
          <ac:chgData name="Ron Keidar" userId="bd522e22234dfd79" providerId="LiveId" clId="{CFC05E80-7B66-4E03-BFA0-CEF2255AD1C6}" dt="2022-07-10T06:57:28.674" v="2461" actId="20577"/>
          <ac:spMkLst>
            <pc:docMk/>
            <pc:sldMk cId="2655388509" sldId="312"/>
            <ac:spMk id="3" creationId="{3F4E6031-FEBC-4194-8BA0-2FC6A56A0C1E}"/>
          </ac:spMkLst>
        </pc:spChg>
        <pc:spChg chg="mod">
          <ac:chgData name="Ron Keidar" userId="bd522e22234dfd79" providerId="LiveId" clId="{CFC05E80-7B66-4E03-BFA0-CEF2255AD1C6}" dt="2022-07-10T06:56:53.590" v="2380" actId="20577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CFC05E80-7B66-4E03-BFA0-CEF2255AD1C6}" dt="2022-07-10T06:57:12.244" v="2447" actId="20577"/>
          <ac:spMkLst>
            <pc:docMk/>
            <pc:sldMk cId="2655388509" sldId="312"/>
            <ac:spMk id="11" creationId="{F18A3303-6AE1-4192-B847-C968E4DE1C58}"/>
          </ac:spMkLst>
        </pc:spChg>
        <pc:graphicFrameChg chg="modGraphic">
          <ac:chgData name="Ron Keidar" userId="bd522e22234dfd79" providerId="LiveId" clId="{CFC05E80-7B66-4E03-BFA0-CEF2255AD1C6}" dt="2022-07-18T03:37:09.914" v="2811" actId="20577"/>
          <ac:graphicFrameMkLst>
            <pc:docMk/>
            <pc:sldMk cId="2655388509" sldId="312"/>
            <ac:graphicFrameMk id="5" creationId="{3EB91328-3C75-4219-B849-F6944D75CCBE}"/>
          </ac:graphicFrameMkLst>
        </pc:graphicFrameChg>
      </pc:sldChg>
    </pc:docChg>
  </pc:docChgLst>
  <pc:docChgLst>
    <pc:chgData name="Gil Keidar" userId="39bab330baa1541e" providerId="LiveId" clId="{4D2CCC28-92CB-4182-AD13-FDFFDFA80EF0}"/>
    <pc:docChg chg="modSld">
      <pc:chgData name="Gil Keidar" userId="39bab330baa1541e" providerId="LiveId" clId="{4D2CCC28-92CB-4182-AD13-FDFFDFA80EF0}" dt="2022-07-18T04:43:20.198" v="8" actId="20577"/>
      <pc:docMkLst>
        <pc:docMk/>
      </pc:docMkLst>
      <pc:sldChg chg="modSp mod">
        <pc:chgData name="Gil Keidar" userId="39bab330baa1541e" providerId="LiveId" clId="{4D2CCC28-92CB-4182-AD13-FDFFDFA80EF0}" dt="2022-07-18T04:43:20.198" v="8" actId="20577"/>
        <pc:sldMkLst>
          <pc:docMk/>
          <pc:sldMk cId="2655388509" sldId="312"/>
        </pc:sldMkLst>
        <pc:graphicFrameChg chg="modGraphic">
          <ac:chgData name="Gil Keidar" userId="39bab330baa1541e" providerId="LiveId" clId="{4D2CCC28-92CB-4182-AD13-FDFFDFA80EF0}" dt="2022-07-18T04:43:20.198" v="8" actId="20577"/>
          <ac:graphicFrameMkLst>
            <pc:docMk/>
            <pc:sldMk cId="2655388509" sldId="312"/>
            <ac:graphicFrameMk id="12" creationId="{31A55406-8888-4A18-89FC-AB289657FAE4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B6EF-5151-4A23-9FD2-04F6C2477C7C}" type="datetime1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6C769-B991-41A4-BCDE-7C85F9B7AD43}" type="datetime1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D6C769-B991-41A4-BCDE-7C85F9B7AD43}" type="datetime1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slide" Target="slide8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4.xml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slide" Target="slide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13.xml"/><Relationship Id="rId4" Type="http://schemas.openxmlformats.org/officeDocument/2006/relationships/slide" Target="slide9.xml"/><Relationship Id="rId9" Type="http://schemas.openxmlformats.org/officeDocument/2006/relationships/slide" Target="slide11.xml"/><Relationship Id="rId14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20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1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20.png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slide" Target="slide9.xml"/><Relationship Id="rId4" Type="http://schemas.openxmlformats.org/officeDocument/2006/relationships/hyperlink" Target="http://electronics.stackexchange.com/questions/196655/build-and-logic-gate-with-7400-ics-nand-in-negative-logic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33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34.png"/><Relationship Id="rId9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NOR_gate_symbol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t.wikibooks.org/wiki/File:Xor-gate-en.svg" TargetMode="Externa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6.png"/><Relationship Id="rId7" Type="http://schemas.openxmlformats.org/officeDocument/2006/relationships/slide" Target="slide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jpeg"/><Relationship Id="rId7" Type="http://schemas.openxmlformats.org/officeDocument/2006/relationships/slide" Target="slide1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liucs.net/cs101s14/n4-logic.html" TargetMode="External"/><Relationship Id="rId3" Type="http://schemas.openxmlformats.org/officeDocument/2006/relationships/slide" Target="slide9.xml"/><Relationship Id="rId7" Type="http://schemas.openxmlformats.org/officeDocument/2006/relationships/image" Target="../media/image1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slide" Target="slide12.xml"/><Relationship Id="rId9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12" Type="http://schemas.openxmlformats.org/officeDocument/2006/relationships/slide" Target="slide8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slide" Target="slide6.xml"/><Relationship Id="rId5" Type="http://schemas.openxmlformats.org/officeDocument/2006/relationships/slide" Target="slide11.xml"/><Relationship Id="rId15" Type="http://schemas.openxmlformats.org/officeDocument/2006/relationships/slide" Target="slide10.xml"/><Relationship Id="rId10" Type="http://schemas.openxmlformats.org/officeDocument/2006/relationships/slide" Target="slide18.xml"/><Relationship Id="rId4" Type="http://schemas.openxmlformats.org/officeDocument/2006/relationships/slide" Target="slide7.xml"/><Relationship Id="rId9" Type="http://schemas.openxmlformats.org/officeDocument/2006/relationships/slide" Target="slide17.xml"/><Relationship Id="rId1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slide" Target="slide11.xml"/><Relationship Id="rId4" Type="http://schemas.openxmlformats.org/officeDocument/2006/relationships/image" Target="../media/image7.png"/><Relationship Id="rId9" Type="http://schemas.openxmlformats.org/officeDocument/2006/relationships/slide" Target="slide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slide" Target="slide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24.png"/><Relationship Id="rId10" Type="http://schemas.openxmlformats.org/officeDocument/2006/relationships/image" Target="../media/image21.gif"/><Relationship Id="rId4" Type="http://schemas.openxmlformats.org/officeDocument/2006/relationships/image" Target="../media/image19.png"/><Relationship Id="rId9" Type="http://schemas.openxmlformats.org/officeDocument/2006/relationships/image" Target="../media/image16.gif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15.xml"/><Relationship Id="rId3" Type="http://schemas.openxmlformats.org/officeDocument/2006/relationships/slide" Target="slide11.xml"/><Relationship Id="rId7" Type="http://schemas.openxmlformats.org/officeDocument/2006/relationships/slide" Target="slide14.xml"/><Relationship Id="rId12" Type="http://schemas.openxmlformats.org/officeDocument/2006/relationships/slide" Target="slide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8.xml"/><Relationship Id="rId5" Type="http://schemas.openxmlformats.org/officeDocument/2006/relationships/slide" Target="slide9.xml"/><Relationship Id="rId15" Type="http://schemas.openxmlformats.org/officeDocument/2006/relationships/slide" Target="slide8.xml"/><Relationship Id="rId10" Type="http://schemas.openxmlformats.org/officeDocument/2006/relationships/slide" Target="slide4.xml"/><Relationship Id="rId4" Type="http://schemas.openxmlformats.org/officeDocument/2006/relationships/slide" Target="slide1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070" y="191487"/>
            <a:ext cx="9144000" cy="401637"/>
          </a:xfr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4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5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SRAM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6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A8FE-D4DE-4FAB-85F8-27C3A9A4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892" y="515815"/>
            <a:ext cx="4851525" cy="510340"/>
          </a:xfrm>
        </p:spPr>
        <p:txBody>
          <a:bodyPr/>
          <a:lstStyle/>
          <a:p>
            <a:r>
              <a:rPr lang="en-US" dirty="0"/>
              <a:t>Program Counter Advance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704"/>
            <a:ext cx="3387718" cy="327058"/>
          </a:xfr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3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4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5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6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Output H Register to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3651384" cy="64633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H4 format is used if OpCode is ‘0110’</a:t>
            </a:r>
          </a:p>
          <a:p>
            <a:r>
              <a:rPr lang="en-US" dirty="0"/>
              <a:t>Otherwise, use Full H format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7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2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5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5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8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460" y="367591"/>
            <a:ext cx="9144000" cy="900990"/>
          </a:xfr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90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OpCode Low Byte 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8800"/>
              </p:ext>
            </p:extLst>
          </p:nvPr>
        </p:nvGraphicFramePr>
        <p:xfrm>
          <a:off x="7226722" y="4044922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011x – ADD/SUB</a:t>
            </a:r>
          </a:p>
          <a:p>
            <a:pPr algn="l"/>
            <a:r>
              <a:rPr lang="en-US" dirty="0"/>
              <a:t>111x – ADC/SBC</a:t>
            </a:r>
          </a:p>
          <a:p>
            <a:pPr algn="l"/>
            <a:r>
              <a:rPr lang="en-US" dirty="0"/>
              <a:t>Note 6502 only supports ADC/SBC (along with Set carry,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210937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190051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513701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2909963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3628942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399964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5957243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1141862" y="4515138"/>
            <a:ext cx="214321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from last Op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5077" y="4692557"/>
            <a:ext cx="1673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4725786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4713813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46FB45-77A6-44D4-894D-DAE90BF79FDA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B07D5-5F2D-4B13-B174-C4ED649CB6FD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33A32D-67EC-444E-88CC-066BE4A271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8A8CB6-5131-4E2C-AF94-05B001E2D1E1}"/>
              </a:ext>
            </a:extLst>
          </p:cNvPr>
          <p:cNvSpPr txBox="1"/>
          <p:nvPr/>
        </p:nvSpPr>
        <p:spPr>
          <a:xfrm>
            <a:off x="10688713" y="3695216"/>
            <a:ext cx="1398140" cy="92333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  <a:p>
            <a:r>
              <a:rPr lang="en-US" dirty="0"/>
              <a:t>‘011’ output</a:t>
            </a:r>
          </a:p>
          <a:p>
            <a:r>
              <a:rPr lang="en-US" dirty="0"/>
              <a:t>‘111’ 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E72723-A57A-4383-BB85-CCBF38D158C5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10425971" y="4156881"/>
            <a:ext cx="262742" cy="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399959-AE9E-4813-947A-A534B9D2D1B3}"/>
              </a:ext>
            </a:extLst>
          </p:cNvPr>
          <p:cNvSpPr txBox="1"/>
          <p:nvPr/>
        </p:nvSpPr>
        <p:spPr>
          <a:xfrm>
            <a:off x="8406493" y="4245597"/>
            <a:ext cx="317716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6DBCEC-5130-4D37-9308-631BF95859D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724209" y="4430263"/>
            <a:ext cx="39384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572549-15C5-41EA-8139-D8D098620ED7}"/>
              </a:ext>
            </a:extLst>
          </p:cNvPr>
          <p:cNvCxnSpPr>
            <a:stCxn id="13" idx="3"/>
            <a:endCxn id="25" idx="2"/>
          </p:cNvCxnSpPr>
          <p:nvPr/>
        </p:nvCxnSpPr>
        <p:spPr>
          <a:xfrm>
            <a:off x="7761455" y="4436661"/>
            <a:ext cx="2018522" cy="498143"/>
          </a:xfrm>
          <a:prstGeom prst="bentConnector4">
            <a:avLst>
              <a:gd name="adj1" fmla="val 15066"/>
              <a:gd name="adj2" fmla="val 145890"/>
            </a:avLst>
          </a:prstGeom>
          <a:noFill/>
          <a:ln w="12700">
            <a:solidFill>
              <a:srgbClr val="00B050"/>
            </a:solidFill>
          </a:ln>
        </p:spPr>
      </p:cxn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493" y="285301"/>
            <a:ext cx="9144000" cy="942998"/>
          </a:xfrm>
        </p:spPr>
        <p:txBody>
          <a:bodyPr/>
          <a:lstStyle/>
          <a:p>
            <a:r>
              <a:rPr lang="en-US" dirty="0"/>
              <a:t>ALU: Not B/ A XOR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946" y="1181835"/>
            <a:ext cx="9144000" cy="901723"/>
          </a:xfrm>
        </p:spPr>
        <p:txBody>
          <a:bodyPr/>
          <a:lstStyle/>
          <a:p>
            <a:pPr algn="l"/>
            <a:r>
              <a:rPr lang="en-US" dirty="0"/>
              <a:t>010 – XOR / !B</a:t>
            </a:r>
          </a:p>
          <a:p>
            <a:pPr algn="l"/>
            <a:r>
              <a:rPr lang="en-US" dirty="0"/>
              <a:t>No change to the source SF for ADD/SUB/ADC/SBC/!B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234036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6848901" y="4251995"/>
            <a:ext cx="1242007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B’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3631217" y="439550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XOR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381170" y="455964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/>
          <p:nvPr/>
        </p:nvCxnSpPr>
        <p:spPr>
          <a:xfrm>
            <a:off x="6196084" y="4436661"/>
            <a:ext cx="0" cy="95420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422418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740134" y="3954864"/>
            <a:ext cx="393849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</p:cNvCxnSpPr>
          <p:nvPr/>
        </p:nvCxnSpPr>
        <p:spPr>
          <a:xfrm flipV="1">
            <a:off x="8123551" y="4413453"/>
            <a:ext cx="1010432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9814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</a:t>
            </a:r>
          </a:p>
          <a:p>
            <a:r>
              <a:rPr lang="en-US" dirty="0"/>
              <a:t> ‘011’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61799" y="2731700"/>
            <a:ext cx="13147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=XX0, SF =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528"/>
            <a:ext cx="9144000" cy="425017"/>
          </a:xfrm>
        </p:spPr>
        <p:txBody>
          <a:bodyPr/>
          <a:lstStyle/>
          <a:p>
            <a:r>
              <a:rPr lang="en-US" dirty="0"/>
              <a:t>SRAM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29"/>
            <a:ext cx="4896255" cy="477837"/>
          </a:xfrm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8281" y="509520"/>
            <a:ext cx="9144000" cy="477837"/>
          </a:xfrm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2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1952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14529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4312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0 1 2 3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D9565-1705-470F-A406-4985F561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4246" y="116377"/>
            <a:ext cx="9144000" cy="508854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NOP Instruction (0000)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4268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BREAK (0001)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114577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5055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03993"/>
              </p:ext>
            </p:extLst>
          </p:nvPr>
        </p:nvGraphicFramePr>
        <p:xfrm>
          <a:off x="1603450" y="462019"/>
          <a:ext cx="100887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-&gt; A-&gt; </a:t>
                      </a:r>
                      <a:r>
                        <a:rPr lang="en-US" dirty="0" err="1"/>
                        <a:t>Cout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45008"/>
              </p:ext>
            </p:extLst>
          </p:nvPr>
        </p:nvGraphicFramePr>
        <p:xfrm>
          <a:off x="622579" y="4522163"/>
          <a:ext cx="10608860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6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600" dirty="0"/>
                        <a:t>OR and ADD share Op Code</a:t>
                      </a:r>
                    </a:p>
                    <a:p>
                      <a:r>
                        <a:rPr lang="en-US" sz="16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 Function select OR </a:t>
                      </a:r>
                      <a:r>
                        <a:rPr lang="en-US" sz="1600" dirty="0" err="1"/>
                        <a:t>or</a:t>
                      </a:r>
                      <a:r>
                        <a:rPr lang="en-US" sz="16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Move A, B Regs</a:t>
                      </a:r>
                    </a:p>
                    <a:p>
                      <a:r>
                        <a:rPr lang="en-US" sz="16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4x 74LS161</a:t>
                      </a:r>
                    </a:p>
                    <a:p>
                      <a:r>
                        <a:rPr lang="en-US" sz="16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6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noStrike" baseline="0" dirty="0"/>
                        <a:t>No change</a:t>
                      </a:r>
                    </a:p>
                    <a:p>
                      <a:endParaRPr lang="en-US" sz="16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(0010)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52479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53267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10100100 = 0xA4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  <a:p>
                      <a:pPr algn="l"/>
                      <a:r>
                        <a:rPr lang="en-US" dirty="0"/>
                        <a:t>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03A91-19D5-4AF4-AA81-BBDCE3EA7BE3}"/>
              </a:ext>
            </a:extLst>
          </p:cNvPr>
          <p:cNvSpPr txBox="1"/>
          <p:nvPr/>
        </p:nvSpPr>
        <p:spPr>
          <a:xfrm>
            <a:off x="5954434" y="2725865"/>
            <a:ext cx="277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THIS SO THAT RS1 goes to reg B and RS2 goes to </a:t>
            </a:r>
            <a:r>
              <a:rPr lang="en-US" dirty="0" err="1"/>
              <a:t>regA</a:t>
            </a:r>
            <a:r>
              <a:rPr lang="en-US" dirty="0"/>
              <a:t> (more intuitive way to write this(?))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10169448" cy="415070"/>
          </a:xfrm>
        </p:spPr>
        <p:txBody>
          <a:bodyPr/>
          <a:lstStyle/>
          <a:p>
            <a:r>
              <a:rPr lang="en-US" sz="3200" dirty="0"/>
              <a:t>Micro-Instructions Control: Load Immediate to Reg (0011)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49733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5754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83313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MOV (0100)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76864"/>
              </p:ext>
            </p:extLst>
          </p:nvPr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03396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9778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Absolute Immediate (0101)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37559"/>
              </p:ext>
            </p:extLst>
          </p:nvPr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0232"/>
              </p:ext>
            </p:extLst>
          </p:nvPr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50079"/>
              </p:ext>
            </p:extLst>
          </p:nvPr>
        </p:nvGraphicFramePr>
        <p:xfrm>
          <a:off x="5680365" y="2436626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ALU immediate (4-bit) (0110)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1474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593560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Branch / Jump Relative Immediate (0111)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141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116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ALU </a:t>
                      </a:r>
                      <a:r>
                        <a:rPr lang="en-US" baseline="0" dirty="0" err="1"/>
                        <a:t>val</a:t>
                      </a:r>
                      <a:r>
                        <a:rPr lang="en-US" baseline="0" dirty="0"/>
                        <a:t>, load PC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Advance PC </a:t>
                      </a:r>
                      <a:r>
                        <a:rPr lang="en-US" strike="sngStrike" dirty="0"/>
                        <a:t>(if didn’t branch)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95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7680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5556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0927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15872">
                  <a:extLst>
                    <a:ext uri="{9D8B030D-6E8A-4147-A177-3AD203B41FA5}">
                      <a16:colId xmlns:a16="http://schemas.microsoft.com/office/drawing/2014/main" val="3849494583"/>
                    </a:ext>
                  </a:extLst>
                </a:gridCol>
                <a:gridCol w="184881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(1000) (Display ASCII </a:t>
            </a:r>
            <a:r>
              <a:rPr lang="en-US"/>
              <a:t>or Integer)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31498"/>
              </p:ext>
            </p:extLst>
          </p:nvPr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28628"/>
              </p:ext>
            </p:extLst>
          </p:nvPr>
        </p:nvGraphicFramePr>
        <p:xfrm>
          <a:off x="4716582" y="742462"/>
          <a:ext cx="563880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 (while output reg is reading (FPGA load signal is OPCODE MSB AND RF Out Enable))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LMA (Load Memory Absolute) (1001)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42819"/>
              </p:ext>
            </p:extLst>
          </p:nvPr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465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4103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SMA (Store Memory Absolute) (1010)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0135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A6998C2-F0A7-4E8B-A0BD-54AC7854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35219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LMR (Load Memory Register) (1011)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65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71499">
                <a:tc>
                  <a:txBody>
                    <a:bodyPr/>
                    <a:lstStyle/>
                    <a:p>
                      <a:r>
                        <a:rPr lang="en-US" sz="14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751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714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1732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0_0100_1010_0000 = 04A0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 and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22059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SMR (Store Memory Register) (1100)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55904"/>
              </p:ext>
            </p:extLst>
          </p:nvPr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35856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10_1000_1001_0000 = 2890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 lIns="91440" tIns="45720" rIns="91440" bIns="45720" anchor="t"/>
          <a:lstStyle/>
          <a:p>
            <a:r>
              <a:rPr lang="en-US" dirty="0"/>
              <a:t>Micro-Instructions Control: OUT immediate (1101)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3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52884"/>
              </p:ext>
            </p:extLst>
          </p:nvPr>
        </p:nvGraphicFramePr>
        <p:xfrm>
          <a:off x="4716582" y="742462"/>
          <a:ext cx="563880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1E36D8-1CCD-4508-AA55-86ED57DD602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71" y="441980"/>
            <a:ext cx="9144000" cy="182065"/>
          </a:xfrm>
        </p:spPr>
        <p:txBody>
          <a:bodyPr/>
          <a:lstStyle/>
          <a:p>
            <a:r>
              <a:rPr lang="en-US" sz="3600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7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8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8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9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9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0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PUSH (1110)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36680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858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41558"/>
              </p:ext>
            </p:extLst>
          </p:nvPr>
        </p:nvGraphicFramePr>
        <p:xfrm>
          <a:off x="4716582" y="742462"/>
          <a:ext cx="629244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0_0100_0100_1010_0000 = 0x044A0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 (and increment program counter)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3389E3-5670-49CD-9363-3DC3D46EC1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2"/>
          <a:ext cx="432972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6902"/>
              </p:ext>
            </p:extLst>
          </p:nvPr>
        </p:nvGraphicFramePr>
        <p:xfrm>
          <a:off x="4716582" y="742462"/>
          <a:ext cx="5638801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1000_0100 = 0x84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4E6031-FEBC-4194-8BA0-2FC6A56A0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477" y="217977"/>
            <a:ext cx="9144000" cy="41507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43734"/>
              </p:ext>
            </p:extLst>
          </p:nvPr>
        </p:nvGraphicFramePr>
        <p:xfrm>
          <a:off x="4716582" y="742462"/>
          <a:ext cx="56388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1010_0100 = 0x0084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 and 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7E18E5-0F89-4B5B-8098-17EBEA0BA3D4}"/>
              </a:ext>
            </a:extLst>
          </p:cNvPr>
          <p:cNvSpPr txBox="1"/>
          <p:nvPr/>
        </p:nvSpPr>
        <p:spPr>
          <a:xfrm>
            <a:off x="1352061" y="5250581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15                                                                                                                                                    0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9AA6B64-C47A-458E-9F44-79CA1AC991A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427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59258">
                <a:tc>
                  <a:txBody>
                    <a:bodyPr/>
                    <a:lstStyle/>
                    <a:p>
                      <a:r>
                        <a:rPr lang="en-US" sz="12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RAM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041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44073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592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309"/>
            <a:ext cx="9144000" cy="764708"/>
          </a:xfrm>
        </p:spPr>
        <p:txBody>
          <a:bodyPr/>
          <a:lstStyle/>
          <a:p>
            <a:r>
              <a:rPr lang="en-US" sz="3600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</a:t>
            </a:r>
            <a:r>
              <a:rPr lang="en-US" sz="1050" b="1" u="sng"/>
              <a:t>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7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8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8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9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4746F-873E-4C7E-821F-7571C6027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948"/>
            <a:ext cx="9144000" cy="425017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3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3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4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5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5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020"/>
            <a:ext cx="9144000" cy="738282"/>
          </a:xfr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36C6F1-8F02-1788-8613-F7344FCA324C}"/>
              </a:ext>
            </a:extLst>
          </p:cNvPr>
          <p:cNvSpPr txBox="1">
            <a:spLocks/>
          </p:cNvSpPr>
          <p:nvPr/>
        </p:nvSpPr>
        <p:spPr>
          <a:xfrm>
            <a:off x="1062892" y="515815"/>
            <a:ext cx="9144000" cy="3106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Clock Gating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50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to boot</a:t>
            </a: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576197"/>
            <a:ext cx="8939100" cy="150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87"/>
            <a:ext cx="9144000" cy="408562"/>
          </a:xfrm>
        </p:spPr>
        <p:txBody>
          <a:bodyPr/>
          <a:lstStyle/>
          <a:p>
            <a:r>
              <a:rPr lang="en-US" sz="2800" dirty="0"/>
              <a:t>Micro Instructions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992884" y="4551885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47C049E6-84D4-78BC-6916-65E4C034774B}"/>
              </a:ext>
            </a:extLst>
          </p:cNvPr>
          <p:cNvCxnSpPr/>
          <p:nvPr/>
        </p:nvCxnSpPr>
        <p:spPr>
          <a:xfrm rot="5400000" flipH="1" flipV="1">
            <a:off x="3255693" y="185509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89286</TotalTime>
  <Words>5874</Words>
  <Application>Microsoft Office PowerPoint</Application>
  <PresentationFormat>Widescreen</PresentationFormat>
  <Paragraphs>2214</Paragraphs>
  <Slides>51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Office Theme</vt:lpstr>
      <vt:lpstr>And the Name …</vt:lpstr>
      <vt:lpstr>PowerPoint Presentation</vt:lpstr>
      <vt:lpstr>Hardware</vt:lpstr>
      <vt:lpstr>Register File</vt:lpstr>
      <vt:lpstr>Registers Schematics</vt:lpstr>
      <vt:lpstr>PowerPoint Presentation</vt:lpstr>
      <vt:lpstr>Clock</vt:lpstr>
      <vt:lpstr>PowerPoint Presentation</vt:lpstr>
      <vt:lpstr>Micro Instructions</vt:lpstr>
      <vt:lpstr>Program Counter</vt:lpstr>
      <vt:lpstr>PowerPoint Presentation</vt:lpstr>
      <vt:lpstr>OpCode Decoder</vt:lpstr>
      <vt:lpstr>PowerPoint Presentation</vt:lpstr>
      <vt:lpstr>PowerPoint Presentation</vt:lpstr>
      <vt:lpstr>Branch</vt:lpstr>
      <vt:lpstr>ALU: ADD Carry/SUB Carry</vt:lpstr>
      <vt:lpstr>ALU: Not B/ A XOR B</vt:lpstr>
      <vt:lpstr>PowerPoint Presentation</vt:lpstr>
      <vt:lpstr>Display</vt:lpstr>
      <vt:lpstr>Display Load</vt:lpstr>
      <vt:lpstr>Op Code  &amp; Micro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 with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85</cp:revision>
  <cp:lastPrinted>2022-07-30T02:07:53Z</cp:lastPrinted>
  <dcterms:created xsi:type="dcterms:W3CDTF">2022-02-06T02:47:09Z</dcterms:created>
  <dcterms:modified xsi:type="dcterms:W3CDTF">2022-08-29T21:55:52Z</dcterms:modified>
</cp:coreProperties>
</file>